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4182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0" r:id="rId3"/>
    <p:sldId id="280" r:id="rId4"/>
    <p:sldId id="26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</p:sldIdLst>
  <p:sldSz cx="9144000" cy="6858000" type="screen4x3"/>
  <p:notesSz cx="9923463" cy="67881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25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0" d="100"/>
          <a:sy n="130" d="100"/>
        </p:scale>
        <p:origin x="236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011B32-D8D9-DA4E-ADDA-5230F93D29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538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152254-9B66-0244-B38E-62E500B8C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053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5CFE3-2B06-BD40-894F-EF5A815B35DA}" type="datetimeFigureOut">
              <a:rPr lang="en-US" smtClean="0"/>
              <a:t>7/5/19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E88C80-DBAA-D149-A66D-ECA8C87FFC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48425"/>
            <a:ext cx="4300538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38CE0-EA14-404F-8E55-39D18F9FD6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1338" y="6448425"/>
            <a:ext cx="430053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D8019-4EA6-334A-B741-039CE70C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83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167" cy="3405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0999" y="1"/>
            <a:ext cx="4300167" cy="3405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E0DAD-ECA9-4FB1-A188-FD97FF4B103C}" type="datetimeFigureOut">
              <a:rPr lang="LID4096" smtClean="0"/>
              <a:t>7/5/19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5937" cy="2290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47" y="3266796"/>
            <a:ext cx="7938770" cy="26728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47565"/>
            <a:ext cx="4300167" cy="340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0999" y="6447565"/>
            <a:ext cx="4300167" cy="340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88A1C-E9E0-419E-AF96-14A6D86EAA0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412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27705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76122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12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90186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13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6188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4800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83897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63065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9636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5561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50757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43718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6467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  <a:alpha val="56000"/>
            </a:schemeClr>
          </a:solidFill>
        </p:spPr>
        <p:txBody>
          <a:bodyPr anchor="ctr"/>
          <a:lstStyle>
            <a:lvl1pPr marL="102870" indent="-285750" algn="r" rtl="1" fontAlgn="t">
              <a:buClr>
                <a:schemeClr val="accent5"/>
              </a:buClr>
              <a:buSzPct val="90000"/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  <a:lvl2pPr marL="7429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2pPr>
            <a:lvl3pPr marL="12001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3pPr>
            <a:lvl4pPr marL="15430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4pPr>
            <a:lvl5pPr marL="20002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108F4CF8-CD35-E447-9681-D7491438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4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33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19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4" r:id="rId1"/>
    <p:sldLayoutId id="214748418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70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סצנה 2: בגידת רחב מוסברת (ב׳ 8-14)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203851"/>
            <a:ext cx="8091453" cy="4657520"/>
          </a:xfrm>
        </p:spPr>
        <p:txBody>
          <a:bodyPr tIns="180000" anchor="t" anchorCtr="0">
            <a:noAutofit/>
          </a:bodyPr>
          <a:lstStyle/>
          <a:p>
            <a:pPr marL="625475" indent="-625475">
              <a:spcAft>
                <a:spcPts val="0"/>
              </a:spcAft>
            </a:pP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הסיבת לבגידתה של רחב</a:t>
            </a:r>
            <a:endParaRPr lang="en-US" sz="26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Aft>
                <a:spcPts val="0"/>
              </a:spcAft>
            </a:pP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הבקשות של רחב: חסד ואמת.</a:t>
            </a:r>
          </a:p>
        </p:txBody>
      </p:sp>
    </p:spTree>
    <p:extLst>
      <p:ext uri="{BB962C8B-B14F-4D97-AF65-F5344CB8AC3E}">
        <p14:creationId xmlns:p14="http://schemas.microsoft.com/office/powerpoint/2010/main" val="105721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סצנה 3: המרגלים בורחים (ב׳ 15-21)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203851"/>
            <a:ext cx="8091453" cy="4657520"/>
          </a:xfrm>
        </p:spPr>
        <p:txBody>
          <a:bodyPr tIns="180000" anchor="t" anchorCtr="0">
            <a:noAutofit/>
          </a:bodyPr>
          <a:lstStyle/>
          <a:p>
            <a:pPr marL="625475" indent="-625475">
              <a:spcAft>
                <a:spcPts val="0"/>
              </a:spcAft>
            </a:pP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החבל של תקוות חוט שני</a:t>
            </a:r>
            <a:endParaRPr lang="en-US" sz="26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Aft>
                <a:spcPts val="0"/>
              </a:spcAft>
            </a:pP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תנאי ההסכם ביניהם.</a:t>
            </a:r>
          </a:p>
          <a:p>
            <a:pPr marL="625475" indent="-625475">
              <a:spcAft>
                <a:spcPts val="0"/>
              </a:spcAft>
            </a:pP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התגובה המיידית של רחב</a:t>
            </a:r>
            <a:br>
              <a:rPr lang="en-US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וַתִּקְשֹׁ֛ר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אֶת־תִּקְוַ֥ת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הַשָּׁנִ֖י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בַּחַלּֽוֹן</a:t>
            </a:r>
            <a:endParaRPr lang="he-IL" sz="26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Aft>
                <a:spcPts val="0"/>
              </a:spcAft>
            </a:pPr>
            <a:endParaRPr lang="he-IL" sz="26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599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הסיום (ב׳ 22-24)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203851"/>
            <a:ext cx="8091453" cy="4657520"/>
          </a:xfrm>
        </p:spPr>
        <p:txBody>
          <a:bodyPr tIns="180000" anchor="t" anchorCtr="0">
            <a:noAutofit/>
          </a:bodyPr>
          <a:lstStyle/>
          <a:p>
            <a:pPr marL="625475" indent="-625475">
              <a:spcAft>
                <a:spcPts val="0"/>
              </a:spcAft>
            </a:pP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המרגלים מסתתרים וחוזרים למחנה לאחר שלושה ימים.</a:t>
            </a:r>
          </a:p>
          <a:p>
            <a:pPr marL="625475" indent="-625475">
              <a:spcAft>
                <a:spcPts val="0"/>
              </a:spcAft>
            </a:pP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הדיווח.</a:t>
            </a:r>
            <a:endParaRPr lang="en-US" sz="26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Aft>
                <a:spcPts val="0"/>
              </a:spcAft>
            </a:pP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כִּֽי־נָתַן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יְהוָה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בְּיָדֵנוּ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אֶת־כָּל־הָאָרֶץ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,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וְגַם־נָמֹגוּ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כָּל־יֹשְׁבֵי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הָאָרֶץ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מִפָּנֵינוּ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277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ב׳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203851"/>
            <a:ext cx="8091453" cy="4657520"/>
          </a:xfrm>
        </p:spPr>
        <p:txBody>
          <a:bodyPr tIns="180000" anchor="t" anchorCtr="0">
            <a:noAutofit/>
          </a:bodyPr>
          <a:lstStyle/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איך נראה "חזק ואמץ" בפועל?</a:t>
            </a:r>
            <a:endParaRPr lang="en-US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/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לקחת את היוזמה ולפעול לפי מטרות אלוהים בהנחיית רוח קודשו ולהשאיר את התוצאות בידיים של אלוהים.</a:t>
            </a:r>
          </a:p>
        </p:txBody>
      </p:sp>
    </p:spTree>
    <p:extLst>
      <p:ext uri="{BB962C8B-B14F-4D97-AF65-F5344CB8AC3E}">
        <p14:creationId xmlns:p14="http://schemas.microsoft.com/office/powerpoint/2010/main" val="31067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ב׳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203851"/>
            <a:ext cx="8091453" cy="4657520"/>
          </a:xfrm>
        </p:spPr>
        <p:txBody>
          <a:bodyPr tIns="180000" anchor="t" anchorCtr="0">
            <a:noAutofit/>
          </a:bodyPr>
          <a:lstStyle/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מה הדרך להבין את המסר של הסיפורים בכתובים?</a:t>
            </a:r>
          </a:p>
          <a:p>
            <a:pPr marL="1265555" lvl="1" indent="-625475">
              <a:spcBef>
                <a:spcPts val="0"/>
              </a:spcBef>
              <a:buClr>
                <a:schemeClr val="accent5"/>
              </a:buClr>
              <a:buSzPct val="90000"/>
            </a:pP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הסצנה</a:t>
            </a:r>
          </a:p>
          <a:p>
            <a:pPr marL="1265555" lvl="1" indent="-625475">
              <a:spcBef>
                <a:spcPts val="0"/>
              </a:spcBef>
              <a:buClr>
                <a:schemeClr val="accent5"/>
              </a:buClr>
              <a:buSzPct val="90000"/>
            </a:pP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נקודת המבט</a:t>
            </a:r>
          </a:p>
          <a:p>
            <a:pPr marL="1265555" lvl="1" indent="-625475">
              <a:spcBef>
                <a:spcPts val="0"/>
              </a:spcBef>
              <a:buClr>
                <a:schemeClr val="accent5"/>
              </a:buClr>
              <a:buSzPct val="90000"/>
            </a:pP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דיאלוג</a:t>
            </a:r>
          </a:p>
          <a:p>
            <a:pPr marL="1265555" lvl="1" indent="-625475">
              <a:spcBef>
                <a:spcPts val="0"/>
              </a:spcBef>
              <a:buClr>
                <a:schemeClr val="accent5"/>
              </a:buClr>
              <a:buSzPct val="90000"/>
            </a:pP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כלים רטוריים</a:t>
            </a:r>
          </a:p>
        </p:txBody>
      </p:sp>
    </p:spTree>
    <p:extLst>
      <p:ext uri="{BB962C8B-B14F-4D97-AF65-F5344CB8AC3E}">
        <p14:creationId xmlns:p14="http://schemas.microsoft.com/office/powerpoint/2010/main" val="392754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ב׳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203851"/>
            <a:ext cx="8091453" cy="4657520"/>
          </a:xfrm>
        </p:spPr>
        <p:txBody>
          <a:bodyPr tIns="180000" anchor="t" anchorCtr="0">
            <a:noAutofit/>
          </a:bodyPr>
          <a:lstStyle/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מה הדרך להבין את המסר של הסיפורים בכתובים?</a:t>
            </a:r>
            <a:endParaRPr lang="en-US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הסיפור השלם הראשון</a:t>
            </a:r>
          </a:p>
          <a:p>
            <a:pPr marL="1265555" lvl="1" indent="-625475">
              <a:spcBef>
                <a:spcPts val="0"/>
              </a:spcBef>
              <a:buClr>
                <a:schemeClr val="accent5"/>
              </a:buClr>
              <a:buSzPct val="90000"/>
            </a:pP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פרקים א׳-י״ב</a:t>
            </a:r>
          </a:p>
          <a:p>
            <a:pPr marL="1265555" lvl="1" indent="-625475">
              <a:spcBef>
                <a:spcPts val="0"/>
              </a:spcBef>
              <a:buClr>
                <a:schemeClr val="accent5"/>
              </a:buClr>
              <a:buSzPct val="90000"/>
            </a:pP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האתגר הראשון</a:t>
            </a:r>
          </a:p>
          <a:p>
            <a:pPr marL="1265555" lvl="1" indent="-625475">
              <a:spcBef>
                <a:spcPts val="0"/>
              </a:spcBef>
              <a:buClr>
                <a:schemeClr val="accent5"/>
              </a:buClr>
              <a:buSzPct val="90000"/>
            </a:pP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מַה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שֶּׁקָּרָה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לָהֶם הָיָה לֶקַח לְדֻגְמָה וְזֶה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נִכְתַּב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כְּדֵי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לְהַזְהִיר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אוֹתָנוּ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,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אֲנַחְנוּ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אֲשֶׁר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קִצֵּי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הָעוֹלָמִים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הִגִּיעוּ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אֵלֵינוּ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  (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קורינתים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א׳ י׳ 11)</a:t>
            </a:r>
          </a:p>
        </p:txBody>
      </p:sp>
    </p:spTree>
    <p:extLst>
      <p:ext uri="{BB962C8B-B14F-4D97-AF65-F5344CB8AC3E}">
        <p14:creationId xmlns:p14="http://schemas.microsoft.com/office/powerpoint/2010/main" val="123250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הכניסה לארץ: צעדים ראשונים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203851"/>
            <a:ext cx="8091453" cy="4657520"/>
          </a:xfrm>
        </p:spPr>
        <p:txBody>
          <a:bodyPr tIns="180000" anchor="t" anchorCtr="0">
            <a:noAutofit/>
          </a:bodyPr>
          <a:lstStyle/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הסצנות</a:t>
            </a:r>
          </a:p>
          <a:p>
            <a:pPr marL="1265555" lvl="1" indent="-625475">
              <a:spcBef>
                <a:spcPts val="0"/>
              </a:spcBef>
              <a:buClr>
                <a:schemeClr val="accent5"/>
              </a:buClr>
              <a:buSzPct val="90000"/>
            </a:pP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המבוא (ב׳ 1-2)</a:t>
            </a:r>
          </a:p>
          <a:p>
            <a:pPr marL="1265555" lvl="1" indent="-625475">
              <a:spcBef>
                <a:spcPts val="0"/>
              </a:spcBef>
              <a:buClr>
                <a:schemeClr val="accent5"/>
              </a:buClr>
              <a:buSzPct val="90000"/>
            </a:pP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סצנה 1: רחב בגדה בעמה (ב׳ 3-7)</a:t>
            </a:r>
          </a:p>
          <a:p>
            <a:pPr marL="1265555" lvl="1" indent="-625475">
              <a:spcBef>
                <a:spcPts val="0"/>
              </a:spcBef>
              <a:buClr>
                <a:schemeClr val="accent5"/>
              </a:buClr>
              <a:buSzPct val="90000"/>
            </a:pP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סצנה 2: בגידת רחב מוסברת (ב׳ 8-14)</a:t>
            </a:r>
          </a:p>
          <a:p>
            <a:pPr marL="1265555" lvl="1" indent="-625475">
              <a:spcBef>
                <a:spcPts val="0"/>
              </a:spcBef>
              <a:buClr>
                <a:schemeClr val="accent5"/>
              </a:buClr>
              <a:buSzPct val="90000"/>
            </a:pP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סצנה 3: המרגלים בורחים (ב׳ 15-21)</a:t>
            </a:r>
          </a:p>
          <a:p>
            <a:pPr marL="1265555" lvl="1" indent="-625475">
              <a:spcBef>
                <a:spcPts val="0"/>
              </a:spcBef>
              <a:buClr>
                <a:schemeClr val="accent5"/>
              </a:buClr>
              <a:buSzPct val="90000"/>
            </a:pP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הסיום (ב׳ 22-24)</a:t>
            </a:r>
          </a:p>
        </p:txBody>
      </p:sp>
    </p:spTree>
    <p:extLst>
      <p:ext uri="{BB962C8B-B14F-4D97-AF65-F5344CB8AC3E}">
        <p14:creationId xmlns:p14="http://schemas.microsoft.com/office/powerpoint/2010/main" val="91025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המבוא: יהושע שולח מרגלים (ב׳ 1-2)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203851"/>
            <a:ext cx="8091453" cy="4657520"/>
          </a:xfrm>
        </p:spPr>
        <p:txBody>
          <a:bodyPr tIns="180000" anchor="t" anchorCtr="0">
            <a:noAutofit/>
          </a:bodyPr>
          <a:lstStyle/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כאן מתחיל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ה״אקשן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״.</a:t>
            </a:r>
            <a:endParaRPr lang="en-US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מה המטרה מאחורי פעולה זו?</a:t>
            </a:r>
          </a:p>
          <a:p>
            <a:pPr marL="625475" indent="-625475"/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וַיָּבֹאוּ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אֶל־יְהוֹשֻׁע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ַ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בִּן־נוּן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וַיְסַפְּרוּ־לו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ֹ אֵת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כָּל-הַמֹּצְאוֹת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אוֹתָם. (פס׳ 23)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לֵב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אָדָם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יְחַשֵּׁב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דַּרְכּו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ֹ, וַיהוָה יָכִין צַעֲדוֹ׃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(משלי ט״ז 9)</a:t>
            </a:r>
          </a:p>
        </p:txBody>
      </p:sp>
    </p:spTree>
    <p:extLst>
      <p:ext uri="{BB962C8B-B14F-4D97-AF65-F5344CB8AC3E}">
        <p14:creationId xmlns:p14="http://schemas.microsoft.com/office/powerpoint/2010/main" val="318834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המבוא: יהושע שולח מרגלים (ב׳ 1-2)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203851"/>
            <a:ext cx="8091453" cy="4657520"/>
          </a:xfrm>
        </p:spPr>
        <p:txBody>
          <a:bodyPr tIns="180000" anchor="t" anchorCtr="0">
            <a:noAutofit/>
          </a:bodyPr>
          <a:lstStyle/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המרגלים נחשפו מייד</a:t>
            </a:r>
            <a:endParaRPr lang="en-US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האם העובדה שהמרגלים נכשלו היא סימן לכך שיהושע לא הלך אחר רצונו של אלוהים?</a:t>
            </a:r>
          </a:p>
          <a:p>
            <a:pPr marL="625475" indent="-625475"/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שָׁאֲלוּ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אוֹתוֹ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תַּלְמִידָיו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: ״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רַבִּי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, מִי חָטָא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שֶׁהוּא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נוֹלַד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עִוֵּר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?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הוּא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אוֹ הוֹרָיו?״ (יוחנן ט׳ 2)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הַאִם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מִפְּנֵי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שֶׁהַגְּלִילִיִּים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הָאֵלֶּה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סָבְלוּ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זֹאת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סְבוּרִים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אַתֶּם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שֶׁהֵם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הָיוּ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חוֹטְאִים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גְּדוֹלִים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יוֹתֵר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מִכָּל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אַנְשֵׁי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הַגָּלִיל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? לֹא! (לוקס י״ג 2-3)</a:t>
            </a:r>
          </a:p>
        </p:txBody>
      </p:sp>
    </p:spTree>
    <p:extLst>
      <p:ext uri="{BB962C8B-B14F-4D97-AF65-F5344CB8AC3E}">
        <p14:creationId xmlns:p14="http://schemas.microsoft.com/office/powerpoint/2010/main" val="78836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המבוא: יהושע שולח מרגלים (ב׳ 1-2)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203851"/>
            <a:ext cx="8091453" cy="4657520"/>
          </a:xfrm>
        </p:spPr>
        <p:txBody>
          <a:bodyPr tIns="180000" anchor="t" anchorCtr="0">
            <a:noAutofit/>
          </a:bodyPr>
          <a:lstStyle/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המרגלים נחשפו מייד</a:t>
            </a:r>
            <a:endParaRPr lang="en-US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האם העובדה שהמרגלים נכשלו היא סימן לכך שיהושע לא הלך אחר רצונו של אלוהים?</a:t>
            </a:r>
          </a:p>
          <a:p>
            <a:pPr marL="625475" indent="-625475"/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אֶלָּא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כְּדֵי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שֶׁיִּגָּלוּ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בּו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ֹ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פָּעֳלֵי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אֱלֹהִים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 (יוחנן ט׳ 3)</a:t>
            </a:r>
          </a:p>
        </p:txBody>
      </p:sp>
    </p:spTree>
    <p:extLst>
      <p:ext uri="{BB962C8B-B14F-4D97-AF65-F5344CB8AC3E}">
        <p14:creationId xmlns:p14="http://schemas.microsoft.com/office/powerpoint/2010/main" val="360965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סצנה 1: רחב בגדה בעמיה (ב׳ 3-7)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203851"/>
            <a:ext cx="8091453" cy="4657520"/>
          </a:xfrm>
        </p:spPr>
        <p:txBody>
          <a:bodyPr tIns="180000" anchor="t" anchorCtr="0">
            <a:noAutofit/>
          </a:bodyPr>
          <a:lstStyle/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הדמות העיקרית כאן היא רחב.</a:t>
            </a:r>
            <a:endParaRPr lang="en-US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הבחירות של רחב.</a:t>
            </a:r>
          </a:p>
          <a:p>
            <a:pPr marL="1265555" lvl="1" indent="-625475">
              <a:spcBef>
                <a:spcPts val="0"/>
              </a:spcBef>
              <a:buClr>
                <a:schemeClr val="accent5"/>
              </a:buClr>
              <a:buSzPct val="90000"/>
            </a:pP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איפה הנאמנות לעיר שלה?</a:t>
            </a:r>
          </a:p>
          <a:p>
            <a:pPr marL="1265555" lvl="1" indent="-625475">
              <a:spcBef>
                <a:spcPts val="0"/>
              </a:spcBef>
              <a:buClr>
                <a:schemeClr val="accent5"/>
              </a:buClr>
              <a:buSzPct val="90000"/>
            </a:pP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למה היא מסכנת את עצמה בהסתרת האויבים של העיר שלה?</a:t>
            </a:r>
          </a:p>
        </p:txBody>
      </p:sp>
    </p:spTree>
    <p:extLst>
      <p:ext uri="{BB962C8B-B14F-4D97-AF65-F5344CB8AC3E}">
        <p14:creationId xmlns:p14="http://schemas.microsoft.com/office/powerpoint/2010/main" val="400740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סצנה 2: בגידת רחב מוסברת (ב׳ 8-14)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203851"/>
            <a:ext cx="8091453" cy="4657520"/>
          </a:xfrm>
        </p:spPr>
        <p:txBody>
          <a:bodyPr tIns="180000" anchor="t" anchorCtr="0">
            <a:noAutofit/>
          </a:bodyPr>
          <a:lstStyle/>
          <a:p>
            <a:pPr marL="625475" indent="-625475">
              <a:spcAft>
                <a:spcPts val="0"/>
              </a:spcAft>
            </a:pP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‏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יָדַעְתִּי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כִּֽי־נָתַן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יְהוָה לָכֶם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אֶת־הָאָרֶץ</a:t>
            </a:r>
            <a:endParaRPr lang="en-US" sz="26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1265555" lvl="1" indent="-625475">
              <a:spcBef>
                <a:spcPts val="0"/>
              </a:spcBef>
              <a:buClr>
                <a:schemeClr val="accent5"/>
              </a:buClr>
              <a:buSzPct val="90000"/>
            </a:pP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וְכִֽי־נָפְלָה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אֵֽימַתְכֶם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עָלֵ֔ינוּ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וְכִי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נָמֹגוּ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כָּל־יֹשְׁבֵי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הָאָרֶץ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מִפְּנֵיכֶם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׃</a:t>
            </a:r>
            <a:endParaRPr lang="en-US" sz="26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1722755" lvl="2" indent="-625475">
              <a:spcBef>
                <a:spcPts val="0"/>
              </a:spcBef>
              <a:buClr>
                <a:schemeClr val="accent5"/>
              </a:buClr>
              <a:buSzPct val="90000"/>
            </a:pP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כִּי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שָׁמַעְנוּ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אֵת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אֲשֶׁר־הוֹבִישׁ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יְהוָה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אֶת־מֵי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יַם־סוּף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מִפְּנֵיכֶ֔ם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בְּצֵאתְכֶם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מִמִּצְרָיִם</a:t>
            </a:r>
            <a:endParaRPr lang="en-US" sz="26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1722755" lvl="2" indent="-625475">
              <a:spcBef>
                <a:spcPts val="0"/>
              </a:spcBef>
              <a:buClr>
                <a:schemeClr val="accent5"/>
              </a:buClr>
              <a:buSzPct val="90000"/>
            </a:pP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וַאֲשֶׁר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עֲשִׂיתֶם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לִשְׁנֵי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מַלְכֵי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הָאֱמֹרִי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אֲשֶׁר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בְּעֵבֶר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הַיַּרְדֵּן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לְסִיחֹן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וּלְע֔וֹג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אֲשֶׁר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הֶחֱרַמְתֶּם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אוֹתָם׃</a:t>
            </a:r>
            <a:endParaRPr lang="en-US" sz="26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1265555" lvl="1" indent="-625475">
              <a:spcBef>
                <a:spcPts val="0"/>
              </a:spcBef>
              <a:buClr>
                <a:schemeClr val="accent5"/>
              </a:buClr>
              <a:buSzPct val="90000"/>
            </a:pP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וַנִּשְׁמַע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וַיִּמַּס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לְבָבֵ֔נוּ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וְלֹא־קָמָה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עוֹד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רוּח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ַ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בְּאִישׁ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מִפְּנֵיכֶם</a:t>
            </a:r>
            <a:endParaRPr lang="en-US" sz="26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0"/>
              </a:spcBef>
            </a:pP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כִּי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יְהוָה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אֱלֹֽהֵיכֶ֔ם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הוּא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אֱלֹהִים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בַּשָּׁמַיִם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מִמַּ֔עַל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וְעַל־הָאָרֶץ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2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מִתָּחַת</a:t>
            </a:r>
            <a:r>
              <a:rPr lang="he-IL" sz="2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׃</a:t>
            </a:r>
          </a:p>
        </p:txBody>
      </p:sp>
    </p:spTree>
    <p:extLst>
      <p:ext uri="{BB962C8B-B14F-4D97-AF65-F5344CB8AC3E}">
        <p14:creationId xmlns:p14="http://schemas.microsoft.com/office/powerpoint/2010/main" val="218189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יהושע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4208</TotalTime>
  <Words>521</Words>
  <Application>Microsoft Macintosh PowerPoint</Application>
  <PresentationFormat>On-screen Show (4:3)</PresentationFormat>
  <Paragraphs>71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.Apple Color Emoji UI</vt:lpstr>
      <vt:lpstr>Arial</vt:lpstr>
      <vt:lpstr>Arial Black</vt:lpstr>
      <vt:lpstr>Calibri</vt:lpstr>
      <vt:lpstr>Mesh</vt:lpstr>
      <vt:lpstr>PowerPoint Presentation</vt:lpstr>
      <vt:lpstr>יהושע ב׳</vt:lpstr>
      <vt:lpstr>יהושע ב׳</vt:lpstr>
      <vt:lpstr>הכניסה לארץ: צעדים ראשונים </vt:lpstr>
      <vt:lpstr>המבוא: יהושע שולח מרגלים (ב׳ 1-2)</vt:lpstr>
      <vt:lpstr>המבוא: יהושע שולח מרגלים (ב׳ 1-2)</vt:lpstr>
      <vt:lpstr>המבוא: יהושע שולח מרגלים (ב׳ 1-2)</vt:lpstr>
      <vt:lpstr>סצנה 1: רחב בגדה בעמיה (ב׳ 3-7)</vt:lpstr>
      <vt:lpstr>סצנה 2: בגידת רחב מוסברת (ב׳ 8-14)</vt:lpstr>
      <vt:lpstr>סצנה 2: בגידת רחב מוסברת (ב׳ 8-14)</vt:lpstr>
      <vt:lpstr>סצנה 3: המרגלים בורחים (ב׳ 15-21)</vt:lpstr>
      <vt:lpstr>הסיום (ב׳ 22-24)</vt:lpstr>
      <vt:lpstr>יהושע ב׳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Litle</dc:creator>
  <cp:lastModifiedBy>Philip Litle</cp:lastModifiedBy>
  <cp:revision>64</cp:revision>
  <cp:lastPrinted>2019-07-05T11:53:47Z</cp:lastPrinted>
  <dcterms:created xsi:type="dcterms:W3CDTF">2019-05-02T13:10:19Z</dcterms:created>
  <dcterms:modified xsi:type="dcterms:W3CDTF">2019-07-05T13:59:26Z</dcterms:modified>
</cp:coreProperties>
</file>