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5" r:id="rId1"/>
  </p:sldMasterIdLst>
  <p:notesMasterIdLst>
    <p:notesMasterId r:id="rId14"/>
  </p:notesMasterIdLst>
  <p:sldIdLst>
    <p:sldId id="328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4A48EF-1992-4D50-8647-2BFF1819F42B}" type="datetimeFigureOut">
              <a:rPr lang="he-IL" smtClean="0"/>
              <a:pPr/>
              <a:t>כ"ז/תמוז/תש"ף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3F28DF-6418-4325-B8A6-0EEC684B6981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7586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8398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4025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656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4529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1597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2545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6011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720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8643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294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DE7E4-BF90-43BE-B371-E056904231F4}" type="datetimeFigureOut">
              <a:rPr lang="LID4096" smtClean="0"/>
              <a:t>07/19/2020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7124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9BFE1AD3-B2BC-4567-8B4A-DCB8F9080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5801"/>
            <a:ext cx="9141714" cy="521767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DE75AAD-F4A4-4ED2-9A2F-B2412F936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2759"/>
          <a:stretch/>
        </p:blipFill>
        <p:spPr>
          <a:xfrm flipV="1">
            <a:off x="1" y="0"/>
            <a:ext cx="9143999" cy="2235323"/>
          </a:xfrm>
          <a:custGeom>
            <a:avLst/>
            <a:gdLst>
              <a:gd name="connsiteX0" fmla="*/ 0 w 12191999"/>
              <a:gd name="connsiteY0" fmla="*/ 2235323 h 2235323"/>
              <a:gd name="connsiteX1" fmla="*/ 12191999 w 12191999"/>
              <a:gd name="connsiteY1" fmla="*/ 2235323 h 2235323"/>
              <a:gd name="connsiteX2" fmla="*/ 12191999 w 12191999"/>
              <a:gd name="connsiteY2" fmla="*/ 0 h 2235323"/>
              <a:gd name="connsiteX3" fmla="*/ 0 w 12191999"/>
              <a:gd name="connsiteY3" fmla="*/ 0 h 223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235323">
                <a:moveTo>
                  <a:pt x="0" y="2235323"/>
                </a:moveTo>
                <a:lnTo>
                  <a:pt x="12191999" y="2235323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49D1D9-2B4C-4C8A-A893-05696CFCB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43" y="1724566"/>
            <a:ext cx="8013114" cy="2493717"/>
          </a:xfrm>
        </p:spPr>
        <p:txBody>
          <a:bodyPr anchor="b">
            <a:normAutofit/>
          </a:bodyPr>
          <a:lstStyle/>
          <a:p>
            <a:pPr rtl="1">
              <a:lnSpc>
                <a:spcPts val="7500"/>
              </a:lnSpc>
            </a:pPr>
            <a:r>
              <a:rPr lang="he-IL" sz="80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 </a:t>
            </a:r>
            <a:br>
              <a:rPr lang="he-IL" sz="80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54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נו, אז מה?</a:t>
            </a:r>
            <a:endParaRPr lang="LID4096" sz="7200" dirty="0">
              <a:solidFill>
                <a:srgbClr val="FFFFFF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DA20CE0B-92EC-45FD-8F68-38003D6D8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586080"/>
            <a:ext cx="9143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5B0D51F-CFD5-4113-9362-75B035964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681" y="5826043"/>
            <a:ext cx="7101908" cy="865639"/>
          </a:xfrm>
        </p:spPr>
        <p:txBody>
          <a:bodyPr anchor="t">
            <a:normAutofit/>
          </a:bodyPr>
          <a:lstStyle/>
          <a:p>
            <a:pPr rtl="1"/>
            <a:r>
              <a:rPr lang="he-IL" sz="2800" b="1" dirty="0">
                <a:solidFill>
                  <a:schemeClr val="accent1">
                    <a:lumMod val="75000"/>
                  </a:schemeClr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בית אליהו, יולי 2020</a:t>
            </a:r>
            <a:endParaRPr lang="LID4096" sz="2800" b="1" dirty="0">
              <a:solidFill>
                <a:schemeClr val="accent1">
                  <a:lumMod val="75000"/>
                </a:schemeClr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21698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צירי הלידה - אנחנו בתוך "תהליך הלידה"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הקהילה "חדר המתנה ללידה" שמוליד בעיות...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התוצאה הטרגית: 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בשורת הישועה במשיח בחסד הופכת למשנית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הֵן הָאֱלֹהִים לֹא נָתַן לָנוּ רוּחַ שֶׁל פַּחַד, אֶלָּא רוּחַ שֶׁל גְּבוּרָה וְאַהֲבָה וְיִשּׁוּב הַדַּעַת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טימותיאוס ב' א' 7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chemeClr val="accent1">
                  <a:lumMod val="75000"/>
                </a:schemeClr>
              </a:buClr>
            </a:pP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0843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אז במה אנחנו עסוקים באחרית הימים?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אֶת מִי אֶשְׁלַח, וּמִי יֵלֶךְ לָנוּ?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ישעיה ו' 8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הִנְנִי, שְׁלָחֵנִי!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האדון ישוע שהיה ויבוא -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הוא גם הווה!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עכשיו יום הישועה, עכשיו הזמן לשרת אותו,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עכשיו הזמן לשקף את אהבתו, עכשיו הזמן להעיד על הביטחון והוודאות של ישועתנו! </a:t>
            </a:r>
          </a:p>
        </p:txBody>
      </p:sp>
    </p:spTree>
    <p:extLst>
      <p:ext uri="{BB962C8B-B14F-4D97-AF65-F5344CB8AC3E}">
        <p14:creationId xmlns:p14="http://schemas.microsoft.com/office/powerpoint/2010/main" val="56874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אז במה אנחנו עסוקים באחרית הימים?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spcBef>
                <a:spcPts val="18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יְלָדַי, שׁוּב נָתוּן אֲנִי בְּחֶבְלֵי לֵדָה עֲלֵיכֶם עַד אֲשֶׁר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יִכּוֹן הַמָּשִׁיחַ בָּכֶם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גלטים ד' 19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spcBef>
                <a:spcPts val="18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כשחווים את צירי הלידה ההולכים ומתעצמים צריך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עמידה יציבה בבשורת המשיח ודברו!</a:t>
            </a:r>
          </a:p>
          <a:p>
            <a:pPr algn="r" rtl="1">
              <a:spcBef>
                <a:spcPts val="18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הבה נדע את הזמנים ונשקוד על הבשורה!</a:t>
            </a:r>
          </a:p>
        </p:txBody>
      </p:sp>
    </p:spTree>
    <p:extLst>
      <p:ext uri="{BB962C8B-B14F-4D97-AF65-F5344CB8AC3E}">
        <p14:creationId xmlns:p14="http://schemas.microsoft.com/office/powerpoint/2010/main" val="107740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2640080"/>
            <a:ext cx="8075777" cy="3816350"/>
          </a:xfrm>
        </p:spPr>
        <p:txBody>
          <a:bodyPr>
            <a:noAutofit/>
          </a:bodyPr>
          <a:lstStyle/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חייב להיות הבדל בין המאמין ללא-מאמין  בתפיסת המציאות ומשמעותה! </a:t>
            </a:r>
          </a:p>
          <a:p>
            <a:pPr lvl="1" algn="r" rtl="1"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היחס לרשויות</a:t>
            </a:r>
          </a:p>
          <a:p>
            <a:pPr lvl="1" algn="r" rtl="1">
              <a:lnSpc>
                <a:spcPts val="36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היחס לזולת</a:t>
            </a:r>
          </a:p>
          <a:p>
            <a:pPr lvl="1" algn="r" rtl="1">
              <a:lnSpc>
                <a:spcPts val="36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היחס לעבודה</a:t>
            </a:r>
          </a:p>
          <a:p>
            <a:pPr lvl="1" algn="r" rtl="1">
              <a:lnSpc>
                <a:spcPts val="36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היחס לתיאוריות למיניהן</a:t>
            </a:r>
          </a:p>
          <a:p>
            <a:pPr lvl="1" algn="r" rtl="1">
              <a:lnSpc>
                <a:spcPts val="36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היחס לפחד ודאגה</a:t>
            </a:r>
          </a:p>
          <a:p>
            <a:pPr lvl="1" algn="r" rtl="1">
              <a:lnSpc>
                <a:spcPts val="36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היחס לאי-וודאות ולעתיד</a:t>
            </a:r>
            <a:endParaRPr lang="LID4096" sz="32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9958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672" y="2640080"/>
            <a:ext cx="8229599" cy="3816350"/>
          </a:xfrm>
        </p:spPr>
        <p:txBody>
          <a:bodyPr>
            <a:noAutofit/>
          </a:bodyPr>
          <a:lstStyle/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אנחנו ללא ספק חיים באחרית הימים!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עלינו להבחין היטב בין מה שנובא וכבר קרה, נובא וקורה ונובא ועוד יקרה - -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ובין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איך נקראנו להגיב ומה נקראנו לעשות! </a:t>
            </a:r>
          </a:p>
          <a:p>
            <a:pPr algn="r" rtl="1">
              <a:spcBef>
                <a:spcPts val="36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 לנו מקום ומקור אחד אליו עלינו לפנות: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לרגלי ישוע המשיח!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309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כַּאֲשֶׁר יָשַׁב עַל הַר הַזֵּיתִים נִגְּשׁוּ אֵלָיו הַתַּלְמִידִים לְבַדָּם וְאָמְרוּ: "הַגֵּד נָא לָנוּ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מָתַי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יִהְיֶה הַדָּבָר הַזֶּה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וּמַה הוּא אוֹת 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בּוֹאֲךָ וְקֵץ הָעוֹלָם?"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3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בטבע, בפוליטיקה, בחברה, בטכנולוגיה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וסימנים מוסריים ורוחניים.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האמת היא שאת סימני אחרית הימים אנו כבר טועמים כפי שטעמו אותם במשך דורות! </a:t>
            </a:r>
          </a:p>
        </p:txBody>
      </p:sp>
    </p:spTree>
    <p:extLst>
      <p:ext uri="{BB962C8B-B14F-4D97-AF65-F5344CB8AC3E}">
        <p14:creationId xmlns:p14="http://schemas.microsoft.com/office/powerpoint/2010/main" val="379914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לִמְדוּ אֶת הַמָּשָׁל מִן הַתְּאֵנָה: כַּאֲשֶׁר עֲנָפֶיהָ מִתְרַכְּכִים וְהֶעָלִים צָצִים יוֹדְעִים אַתֶּם שֶׁהַקַּיִץ קָרוֹב. כֵּן גַם אַתֶּם, כִּרְאוֹתְכֶם אֶת כָּל אֵלֶּה דְּעוּ כִּי קָרוֹב הוּא בַּפֶּתַח. אָמֵן. אוֹמֵר אֲנִי לָכֶם שֶׁלֹּא יַעֲבֹר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הַדּוֹר הַזֶּה 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עַד אֲשֶׁר יִהְיוּ כָּל אֵלֶּה.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32-34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594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2640080"/>
            <a:ext cx="8467867" cy="3816350"/>
          </a:xfrm>
        </p:spPr>
        <p:txBody>
          <a:bodyPr>
            <a:noAutofit/>
          </a:bodyPr>
          <a:lstStyle/>
          <a:p>
            <a:pPr algn="r" rtl="1">
              <a:lnSpc>
                <a:spcPts val="36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הַפְּרוּשִׁים וְהַצְּדוֹקִים נִגְּשׁוּ לְנַסּוֹת אוֹתוֹ וּבִקְשׁוּ מִמֶּנּוּ לְהַרְאוֹת לָהֶם אוֹת מִן הַשָּׁמַיִם. הֵשִׁיב וְאָמַר לָהֶם: "לְעֵת עֶרֶב אַתֶּם אוֹמְרִים, 'מֶזֶג אֲוִיר נָאֶה, כִּי הַשָּׁמַיִם אֲדֻמִּים'; וּבַבֹּקֶר, 'סַגְרִיר הַיּוֹם, כִּי אֲדֻמִּים וְקוֹדְרִים הַשָּׁמַיִם'. אֶת פְּנֵי הַשָּׁמַיִם אַתֶּם יוֹדְעִים לְפָרֵשׁ, אַךְ אֶת אוֹתוֹת הַזְּמַנִּים אֵינְכֶם יְכוֹלִים?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ט"ז 1-3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lnSpc>
                <a:spcPts val="36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פירוש מוטעה ופספוס של הזמנים הוא פירוש מוטעה ופספוס של החיים!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9024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אַךְ כָּל אֵלֶּה רֵאשִׁית הַצָּרוֹת/הַחֲבָלִים.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8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צירי לידה!</a:t>
            </a:r>
          </a:p>
          <a:p>
            <a:pPr lvl="1" algn="r" rtl="1"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מתחילים את תהליך הלידה</a:t>
            </a:r>
          </a:p>
          <a:p>
            <a:pPr lvl="1" algn="r" rtl="1"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כואבים</a:t>
            </a:r>
          </a:p>
          <a:p>
            <a:pPr lvl="1" algn="r" rtl="1"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מתחזקים בעוצמת הכאב</a:t>
            </a:r>
          </a:p>
          <a:p>
            <a:pPr lvl="1" algn="r" rtl="1"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מתחזקים בתכיפות שלהם</a:t>
            </a:r>
          </a:p>
          <a:p>
            <a:pPr lvl="1" algn="r" rtl="1"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מסתיימים בלידה מדהימה!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chemeClr val="accent1">
                  <a:lumMod val="75000"/>
                </a:schemeClr>
              </a:buClr>
            </a:pP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290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צירי הלידה - אנחנו בתוך "תהליך הלידה"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התלמידים ואנחנו שואלים: מתי? עד מתי?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התשובה: עד שזה יסתיים ויושלם ע"פ תוכנית אלוהים ובזמן שלו!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במקום להתאמץ ולהשקיע בלדעת את מה שאינינו יכולים או אמורים לדעת,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הבה נשקוד על מה שאנו כן אמורים לעשות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6242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640080"/>
            <a:ext cx="8297838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צירי הלידה - אנחנו בתוך "תהליך הלידה"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הקהילה "חדר המתנה ללידה" שמוליד בעיות... </a:t>
            </a:r>
          </a:p>
          <a:p>
            <a:pPr lvl="1" algn="r" rtl="1">
              <a:spcBef>
                <a:spcPts val="30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"התגלויות" פחות או יותר הזויות...</a:t>
            </a:r>
          </a:p>
          <a:p>
            <a:pPr lvl="1" algn="r" rtl="1">
              <a:spcBef>
                <a:spcPts val="30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קונספירציות שונות ומשונות...</a:t>
            </a:r>
          </a:p>
          <a:p>
            <a:pPr lvl="1" algn="r" rtl="1">
              <a:spcBef>
                <a:spcPts val="30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השכל שאלוהים נתן צובר אבק... </a:t>
            </a:r>
          </a:p>
          <a:p>
            <a:pPr lvl="1" algn="r" rtl="1">
              <a:spcBef>
                <a:spcPts val="30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הלב שאלוהים נתן צובר פחד ודאגה...</a:t>
            </a:r>
          </a:p>
          <a:p>
            <a:pPr lvl="1" algn="r" rtl="1">
              <a:spcBef>
                <a:spcPts val="30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נוצר דחף להפחיד אחרים...</a:t>
            </a:r>
          </a:p>
          <a:p>
            <a:pPr lvl="1" algn="r" rtl="1">
              <a:spcBef>
                <a:spcPts val="300"/>
              </a:spcBef>
              <a:buClr>
                <a:schemeClr val="accent1">
                  <a:lumMod val="75000"/>
                </a:schemeClr>
              </a:buClr>
            </a:pP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נופלים למלכודת הדתיות והליגליזם...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5919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127</TotalTime>
  <Words>569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BN Golani</vt:lpstr>
      <vt:lpstr>Calibri</vt:lpstr>
      <vt:lpstr>Calibri Light</vt:lpstr>
      <vt:lpstr>David</vt:lpstr>
      <vt:lpstr>1_Office Theme</vt:lpstr>
      <vt:lpstr>אחרית הימים  נו, אז מה?</vt:lpstr>
      <vt:lpstr>אחרית הימים</vt:lpstr>
      <vt:lpstr>אחרית הימים</vt:lpstr>
      <vt:lpstr>אחרית הימים</vt:lpstr>
      <vt:lpstr>אחרית הימים</vt:lpstr>
      <vt:lpstr>אחרית הימים</vt:lpstr>
      <vt:lpstr>אחרית הימים</vt:lpstr>
      <vt:lpstr>אחרית הימים</vt:lpstr>
      <vt:lpstr>אחרית הימים</vt:lpstr>
      <vt:lpstr>אחרית הימים</vt:lpstr>
      <vt:lpstr>אחרית הימים</vt:lpstr>
      <vt:lpstr>אחרית הימים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Beit-Eliahu</dc:creator>
  <cp:lastModifiedBy>Shay Pinhassi</cp:lastModifiedBy>
  <cp:revision>24</cp:revision>
  <dcterms:created xsi:type="dcterms:W3CDTF">2009-03-24T21:37:51Z</dcterms:created>
  <dcterms:modified xsi:type="dcterms:W3CDTF">2020-07-19T13:44:20Z</dcterms:modified>
</cp:coreProperties>
</file>