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8"/>
  </p:notesMasterIdLst>
  <p:sldIdLst>
    <p:sldId id="258" r:id="rId2"/>
    <p:sldId id="309" r:id="rId3"/>
    <p:sldId id="327" r:id="rId4"/>
    <p:sldId id="328" r:id="rId5"/>
    <p:sldId id="329" r:id="rId6"/>
    <p:sldId id="330" r:id="rId7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72" autoAdjust="0"/>
    <p:restoredTop sz="94663"/>
  </p:normalViewPr>
  <p:slideViewPr>
    <p:cSldViewPr snapToGrid="0" snapToObjects="1">
      <p:cViewPr varScale="1">
        <p:scale>
          <a:sx n="64" d="100"/>
          <a:sy n="64" d="100"/>
        </p:scale>
        <p:origin x="67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0166" cy="34058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002" y="1"/>
            <a:ext cx="4300166" cy="34058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01/11/2020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800"/>
            <a:ext cx="7938770" cy="267283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47569"/>
            <a:ext cx="4300166" cy="34058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002" y="6447569"/>
            <a:ext cx="4300166" cy="34058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04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742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432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124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463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12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עד כמה אנחנו מסוגלים לסבך דברים כשאנחנו בוחרים שלא ללכת לפי דבר ה'... </a:t>
            </a:r>
          </a:p>
          <a:p>
            <a:pPr marL="625475" indent="-625475">
              <a:spcBef>
                <a:spcPts val="12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אף פעם לא בסדר ולא יהיה בסדר,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למרות שזה יכול להיראות ולהרגיש בסדר...</a:t>
            </a:r>
          </a:p>
          <a:p>
            <a:pPr marL="625475" indent="-625475">
              <a:spcBef>
                <a:spcPts val="12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ראובן, גד וחצי המנשה.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(במדבר ל"ב 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12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שה' מרשה לנו ללכת בדרכינו, במחשבותינו וחישובינו לא משנה את העובדה שאלה דרכינו ולא דרכיו...</a:t>
            </a:r>
          </a:p>
        </p:txBody>
      </p:sp>
    </p:spTree>
    <p:extLst>
      <p:ext uri="{BB962C8B-B14F-4D97-AF65-F5344CB8AC3E}">
        <p14:creationId xmlns:p14="http://schemas.microsoft.com/office/powerpoint/2010/main" val="2272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פשרות, בלבול ובלגן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בלבול בנוגע לרצינות החטא והשלכותיו.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16 - זה כן רציני! זה תמיד רציני!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ההשלכות הן על כל העם!  פס' 17-20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חטא של אחד משפיע על כל העם (פעור ועכן)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שקר של השטן שחטא אישי לא משפיע על כלל הגוף. לא, זה אף פעם לא רק עניין אישי!  </a:t>
            </a:r>
          </a:p>
        </p:txBody>
      </p:sp>
    </p:spTree>
    <p:extLst>
      <p:ext uri="{BB962C8B-B14F-4D97-AF65-F5344CB8AC3E}">
        <p14:creationId xmlns:p14="http://schemas.microsoft.com/office/powerpoint/2010/main" val="4044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פשרות, בלבול ובלגן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בלבול שמתכחש לאמת ביצירתיות, </a:t>
            </a:r>
            <a:b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ב"היגיון" ובהאשמות.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23-27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האמת? מי פה באמת לא בסדר?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פשרות גורמות לנו להיות יצירתיים...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לעולם אל תנסה להיות יצירתי בנוגע לרצון ה'!</a:t>
            </a:r>
          </a:p>
        </p:txBody>
      </p:sp>
    </p:spTree>
    <p:extLst>
      <p:ext uri="{BB962C8B-B14F-4D97-AF65-F5344CB8AC3E}">
        <p14:creationId xmlns:p14="http://schemas.microsoft.com/office/powerpoint/2010/main" val="13777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פשרות, בלבול ובלגן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פשרה ובלבול שגורמים לעיוורון לאמת ולפתרון.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הפתרון הנכון ברור: חזרה בתשובה והתיישבות בארץ ההבטחה.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ההזמנה לחזור בתשובה נשמעת שוב ושוב...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לא, בסוף זה לא יהיה בסדר...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ירמיה ב' 19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במקום להיות בחוץ ולנסות להרגיש בפנים...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בואו ותהיו בפנים! </a:t>
            </a:r>
          </a:p>
        </p:txBody>
      </p:sp>
    </p:spTree>
    <p:extLst>
      <p:ext uri="{BB962C8B-B14F-4D97-AF65-F5344CB8AC3E}">
        <p14:creationId xmlns:p14="http://schemas.microsoft.com/office/powerpoint/2010/main" val="25318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פשרות, בלבול ובלגן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איזה פשרות ובלבול יש בחיים שלך?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את/ה עושה עם ההזמנה מלאת החסד והאהבה לחזור בתשובה?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מוכן לוותר על "מזבחות" שמשקפים את רצונך ולא את רצון אדון? </a:t>
            </a:r>
          </a:p>
          <a:p>
            <a:pPr marL="625475" indent="-625475"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יוחנן א' א' 5-9</a:t>
            </a:r>
          </a:p>
        </p:txBody>
      </p:sp>
    </p:spTree>
    <p:extLst>
      <p:ext uri="{BB962C8B-B14F-4D97-AF65-F5344CB8AC3E}">
        <p14:creationId xmlns:p14="http://schemas.microsoft.com/office/powerpoint/2010/main" val="40381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7212</TotalTime>
  <Words>282</Words>
  <Application>Microsoft Office PowerPoint</Application>
  <PresentationFormat>On-screen Show (4:3)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כ"ב</vt:lpstr>
      <vt:lpstr>יהושע כ"ב - פשרות, בלבול ובלגן </vt:lpstr>
      <vt:lpstr>יהושע כ"ב - פשרות, בלבול ובלגן </vt:lpstr>
      <vt:lpstr>יהושע כ"ב - פשרות, בלבול ובלגן </vt:lpstr>
      <vt:lpstr>יהושע כ"ב - פשרות, בלבול ובלגן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290</cp:revision>
  <cp:lastPrinted>2019-12-21T06:52:04Z</cp:lastPrinted>
  <dcterms:created xsi:type="dcterms:W3CDTF">2019-05-02T13:10:19Z</dcterms:created>
  <dcterms:modified xsi:type="dcterms:W3CDTF">2020-01-11T07:00:03Z</dcterms:modified>
</cp:coreProperties>
</file>