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1" r:id="rId3"/>
    <p:sldId id="272" r:id="rId4"/>
    <p:sldId id="27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>
      <p:cViewPr varScale="1">
        <p:scale>
          <a:sx n="53" d="100"/>
          <a:sy n="53" d="100"/>
        </p:scale>
        <p:origin x="862" y="24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18-May-19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18-May-19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 descr="Map of Europe"/>
          <p:cNvSpPr>
            <a:spLocks noEditPoints="1"/>
          </p:cNvSpPr>
          <p:nvPr/>
        </p:nvSpPr>
        <p:spPr bwMode="auto">
          <a:xfrm>
            <a:off x="2854674" y="0"/>
            <a:ext cx="6286947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sz="180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50" y="1828804"/>
            <a:ext cx="7317105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3449" y="5029200"/>
            <a:ext cx="5887983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685800"/>
            <a:ext cx="1601153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448" y="685800"/>
            <a:ext cx="5563552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451" y="3429005"/>
            <a:ext cx="7317105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102" y="685806"/>
            <a:ext cx="5891331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5200" y="1828800"/>
            <a:ext cx="3532470" cy="4343400"/>
          </a:xfrm>
        </p:spPr>
        <p:txBody>
          <a:bodyPr>
            <a:normAutofit/>
          </a:bodyPr>
          <a:lstStyle>
            <a:lvl1pPr>
              <a:defRPr sz="2399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8084" y="1828800"/>
            <a:ext cx="3532470" cy="4343400"/>
          </a:xfrm>
        </p:spPr>
        <p:txBody>
          <a:bodyPr>
            <a:normAutofit/>
          </a:bodyPr>
          <a:lstStyle>
            <a:lvl1pPr>
              <a:defRPr sz="2399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448" y="1828804"/>
            <a:ext cx="353279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99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7" indent="0">
              <a:buNone/>
              <a:defRPr sz="2000" b="1"/>
            </a:lvl2pPr>
            <a:lvl3pPr marL="914415" indent="0">
              <a:buNone/>
              <a:defRPr sz="1800" b="1"/>
            </a:lvl3pPr>
            <a:lvl4pPr marL="1371622" indent="0">
              <a:buNone/>
              <a:defRPr sz="1600" b="1"/>
            </a:lvl4pPr>
            <a:lvl5pPr marL="1828831" indent="0">
              <a:buNone/>
              <a:defRPr sz="1600" b="1"/>
            </a:lvl5pPr>
            <a:lvl6pPr marL="2286038" indent="0">
              <a:buNone/>
              <a:defRPr sz="1600" b="1"/>
            </a:lvl6pPr>
            <a:lvl7pPr marL="2743246" indent="0">
              <a:buNone/>
              <a:defRPr sz="1600" b="1"/>
            </a:lvl7pPr>
            <a:lvl8pPr marL="3200453" indent="0">
              <a:buNone/>
              <a:defRPr sz="1600" b="1"/>
            </a:lvl8pPr>
            <a:lvl9pPr marL="3657661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448" y="2743205"/>
            <a:ext cx="353279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7764" y="1828804"/>
            <a:ext cx="353279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399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7" indent="0">
              <a:buNone/>
              <a:defRPr sz="2000" b="1"/>
            </a:lvl2pPr>
            <a:lvl3pPr marL="914415" indent="0">
              <a:buNone/>
              <a:defRPr sz="1800" b="1"/>
            </a:lvl3pPr>
            <a:lvl4pPr marL="1371622" indent="0">
              <a:buNone/>
              <a:defRPr sz="1600" b="1"/>
            </a:lvl4pPr>
            <a:lvl5pPr marL="1828831" indent="0">
              <a:buNone/>
              <a:defRPr sz="1600" b="1"/>
            </a:lvl5pPr>
            <a:lvl6pPr marL="2286038" indent="0">
              <a:buNone/>
              <a:defRPr sz="1600" b="1"/>
            </a:lvl6pPr>
            <a:lvl7pPr marL="2743246" indent="0">
              <a:buNone/>
              <a:defRPr sz="1600" b="1"/>
            </a:lvl7pPr>
            <a:lvl8pPr marL="3200453" indent="0">
              <a:buNone/>
              <a:defRPr sz="1600" b="1"/>
            </a:lvl8pPr>
            <a:lvl9pPr marL="3657661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7764" y="2743205"/>
            <a:ext cx="353279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3886022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294" y="685800"/>
            <a:ext cx="2915409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0506" y="685800"/>
            <a:ext cx="4230202" cy="5486400"/>
          </a:xfrm>
        </p:spPr>
        <p:txBody>
          <a:bodyPr>
            <a:normAutofit/>
          </a:bodyPr>
          <a:lstStyle>
            <a:lvl1pPr>
              <a:defRPr sz="2399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294" y="4876800"/>
            <a:ext cx="2915409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7" indent="0">
              <a:buNone/>
              <a:defRPr sz="1200"/>
            </a:lvl2pPr>
            <a:lvl3pPr marL="914415" indent="0">
              <a:buNone/>
              <a:defRPr sz="1000"/>
            </a:lvl3pPr>
            <a:lvl4pPr marL="1371622" indent="0">
              <a:buNone/>
              <a:defRPr sz="900"/>
            </a:lvl4pPr>
            <a:lvl5pPr marL="1828831" indent="0">
              <a:buNone/>
              <a:defRPr sz="900"/>
            </a:lvl5pPr>
            <a:lvl6pPr marL="2286038" indent="0">
              <a:buNone/>
              <a:defRPr sz="900"/>
            </a:lvl6pPr>
            <a:lvl7pPr marL="2743246" indent="0">
              <a:buNone/>
              <a:defRPr sz="900"/>
            </a:lvl7pPr>
            <a:lvl8pPr marL="3200453" indent="0">
              <a:buNone/>
              <a:defRPr sz="900"/>
            </a:lvl8pPr>
            <a:lvl9pPr marL="3657661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3886022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294" y="685800"/>
            <a:ext cx="2915409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00506" y="685800"/>
            <a:ext cx="4230202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399"/>
            </a:lvl1pPr>
            <a:lvl2pPr marL="457207" indent="0">
              <a:buNone/>
              <a:defRPr sz="2801"/>
            </a:lvl2pPr>
            <a:lvl3pPr marL="914415" indent="0">
              <a:buNone/>
              <a:defRPr sz="2399"/>
            </a:lvl3pPr>
            <a:lvl4pPr marL="1371622" indent="0">
              <a:buNone/>
              <a:defRPr sz="2000"/>
            </a:lvl4pPr>
            <a:lvl5pPr marL="1828831" indent="0">
              <a:buNone/>
              <a:defRPr sz="2000"/>
            </a:lvl5pPr>
            <a:lvl6pPr marL="2286038" indent="0">
              <a:buNone/>
              <a:defRPr sz="2000"/>
            </a:lvl6pPr>
            <a:lvl7pPr marL="2743246" indent="0">
              <a:buNone/>
              <a:defRPr sz="2000"/>
            </a:lvl7pPr>
            <a:lvl8pPr marL="3200453" indent="0">
              <a:buNone/>
              <a:defRPr sz="2000"/>
            </a:lvl8pPr>
            <a:lvl9pPr marL="3657661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294" y="4876800"/>
            <a:ext cx="2915409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7" indent="0">
              <a:buNone/>
              <a:defRPr sz="1200"/>
            </a:lvl2pPr>
            <a:lvl3pPr marL="914415" indent="0">
              <a:buNone/>
              <a:defRPr sz="1000"/>
            </a:lvl3pPr>
            <a:lvl4pPr marL="1371622" indent="0">
              <a:buNone/>
              <a:defRPr sz="900"/>
            </a:lvl4pPr>
            <a:lvl5pPr marL="1828831" indent="0">
              <a:buNone/>
              <a:defRPr sz="900"/>
            </a:lvl5pPr>
            <a:lvl6pPr marL="2286038" indent="0">
              <a:buNone/>
              <a:defRPr sz="900"/>
            </a:lvl6pPr>
            <a:lvl7pPr marL="2743246" indent="0">
              <a:buNone/>
              <a:defRPr sz="900"/>
            </a:lvl7pPr>
            <a:lvl8pPr marL="3200453" indent="0">
              <a:buNone/>
              <a:defRPr sz="900"/>
            </a:lvl8pPr>
            <a:lvl9pPr marL="3657661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18-May-19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451" y="274638"/>
            <a:ext cx="7317105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451" y="1828800"/>
            <a:ext cx="731710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6865" y="6448427"/>
            <a:ext cx="497992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454" y="6448427"/>
            <a:ext cx="1047467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 smtClean="0"/>
              <a:pPr/>
              <a:t>18-May-19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3079" y="6448427"/>
            <a:ext cx="857474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15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5" indent="-228604" algn="l" defTabSz="914415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502929" indent="-228604" algn="l" defTabSz="914415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32" indent="-228604" algn="l" defTabSz="914415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36" indent="-228604" algn="l" defTabSz="914415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40" indent="-228604" algn="l" defTabSz="914415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43" indent="-228604" algn="l" defTabSz="914415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47" indent="-228604" algn="l" defTabSz="914415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51" indent="-228604" algn="l" defTabSz="914415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55" indent="-228604" algn="l" defTabSz="914415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Decapolis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823BD4B-12DB-4848-9067-8CBE4F81BD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8297FE-9419-4E25-9A9E-0658E467B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4" y="174308"/>
            <a:ext cx="4440577" cy="650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9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7CA5AA7-3609-4493-8E27-FD5E6332C9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1" y="914400"/>
            <a:ext cx="8000999" cy="470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51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B126BC-C7D6-412D-8746-C5677ED783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04800"/>
            <a:ext cx="4545002" cy="5613657"/>
          </a:xfrm>
        </p:spPr>
      </p:pic>
    </p:spTree>
    <p:extLst>
      <p:ext uri="{BB962C8B-B14F-4D97-AF65-F5344CB8AC3E}">
        <p14:creationId xmlns:p14="http://schemas.microsoft.com/office/powerpoint/2010/main" val="424457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 Europe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World maps series, European continent presentation (widescreen).potx" id="{93DEBF6E-C676-4C72-9DD7-621273DDECFE}" vid="{719760C6-CFEC-4778-9111-FACB3746580C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European continent presentation (widescreen)</Template>
  <TotalTime>17</TotalTime>
  <Words>1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Continental Europe 16x9</vt:lpstr>
      <vt:lpstr>Decapolis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Decapolis</dc:title>
  <dc:creator>Brusilovsky, Dmitry</dc:creator>
  <cp:lastModifiedBy>Shmuel Aweida</cp:lastModifiedBy>
  <cp:revision>3</cp:revision>
  <dcterms:created xsi:type="dcterms:W3CDTF">2019-05-17T21:16:30Z</dcterms:created>
  <dcterms:modified xsi:type="dcterms:W3CDTF">2019-05-18T05:14:03Z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