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4" r:id="rId1"/>
  </p:sldMasterIdLst>
  <p:notesMasterIdLst>
    <p:notesMasterId r:id="rId12"/>
  </p:notesMasterIdLst>
  <p:sldIdLst>
    <p:sldId id="325" r:id="rId2"/>
    <p:sldId id="267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771" autoAdjust="0"/>
    <p:restoredTop sz="94660"/>
  </p:normalViewPr>
  <p:slideViewPr>
    <p:cSldViewPr>
      <p:cViewPr varScale="1">
        <p:scale>
          <a:sx n="108" d="100"/>
          <a:sy n="108" d="100"/>
        </p:scale>
        <p:origin x="132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94A48EF-1992-4D50-8647-2BFF1819F42B}" type="datetimeFigureOut">
              <a:rPr lang="he-IL" smtClean="0"/>
              <a:pPr/>
              <a:t>א'/סיון/תש"ף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3F28DF-6418-4325-B8A6-0EEC684B6981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4753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2591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7535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0044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0037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1159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2936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7399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65A0BA-CA74-488E-9418-F8BA316CF5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5678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1625F-2C33-4A27-BD37-F15C45F41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69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4BA98-4730-4C84-9B50-20F6786E6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15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B03B7-3B89-4CB8-B6C6-BD9935323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88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A53A3-6EB4-4A58-9780-B5B1884C0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67298-8783-418D-9470-D1416CA758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4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C2AF1-46F6-400F-B127-726D1BBD9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6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DDF36-9EA5-4C4D-8EE2-F25FF9CA3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9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1CD6D-D95E-479E-B7B8-3125B1FA3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5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D5CD9-4222-47CB-8FDA-B2F0F2225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5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47C53-8D4C-4D07-BDEE-5042FDCD6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07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DEDFE-2A05-4631-A052-1F3F1DA0B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4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6666A2-D0E5-420A-98EA-B049F6A7D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4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132856"/>
            <a:ext cx="8712968" cy="4464496"/>
          </a:xfrm>
        </p:spPr>
        <p:txBody>
          <a:bodyPr/>
          <a:lstStyle/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/>
              <a:t>בשמו ולמען שמו של מי אתה חי וקיים?</a:t>
            </a:r>
          </a:p>
          <a:p>
            <a:pPr algn="r" rtl="1" eaLnBrk="1" hangingPunct="1">
              <a:lnSpc>
                <a:spcPts val="400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solidFill>
                  <a:srgbClr val="000000"/>
                </a:solidFill>
                <a:latin typeface="+mj-lt"/>
              </a:rPr>
              <a:t>להאמין </a:t>
            </a:r>
            <a:r>
              <a:rPr lang="he-IL" sz="3600" b="1" dirty="0">
                <a:solidFill>
                  <a:srgbClr val="000000"/>
                </a:solidFill>
                <a:latin typeface="+mj-lt"/>
              </a:rPr>
              <a:t>ב</a:t>
            </a:r>
            <a:r>
              <a:rPr lang="he-IL" sz="3600" dirty="0">
                <a:solidFill>
                  <a:srgbClr val="000000"/>
                </a:solidFill>
                <a:latin typeface="+mj-lt"/>
              </a:rPr>
              <a:t>ישוע = להאמין </a:t>
            </a:r>
            <a:r>
              <a:rPr lang="he-IL" sz="3600" b="1" dirty="0">
                <a:solidFill>
                  <a:srgbClr val="000000"/>
                </a:solidFill>
                <a:latin typeface="+mj-lt"/>
              </a:rPr>
              <a:t>ל</a:t>
            </a:r>
            <a:r>
              <a:rPr lang="he-IL" sz="3600" dirty="0">
                <a:solidFill>
                  <a:srgbClr val="000000"/>
                </a:solidFill>
                <a:latin typeface="+mj-lt"/>
              </a:rPr>
              <a:t>ישוע</a:t>
            </a:r>
          </a:p>
          <a:p>
            <a:pPr algn="r" rtl="1" eaLnBrk="1" hangingPunct="1">
              <a:lnSpc>
                <a:spcPts val="400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solidFill>
                  <a:srgbClr val="000000"/>
                </a:solidFill>
                <a:latin typeface="+mj-lt"/>
              </a:rPr>
              <a:t>האמונה בישוע היא אישית או שהיא כלום!</a:t>
            </a:r>
          </a:p>
          <a:p>
            <a:pPr algn="r" rtl="1" eaLnBrk="1" hangingPunct="1">
              <a:lnSpc>
                <a:spcPts val="400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solidFill>
                  <a:srgbClr val="000000"/>
                </a:solidFill>
                <a:latin typeface="+mj-lt"/>
              </a:rPr>
              <a:t>אם באמת אינינו יכולים בלעדיו, אז גם אין לנו מישהו או משהו אחר להציע לאחרים!</a:t>
            </a:r>
          </a:p>
          <a:p>
            <a:pPr algn="r" rtl="1" eaLnBrk="1" hangingPunct="1">
              <a:lnSpc>
                <a:spcPts val="400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כֶּסֶף וְזָהָב אֵין לִי, אֲבָל אֶת מַה שֶּׁיֵּשׁ לִי, אֶת זֶה </a:t>
            </a:r>
            <a:b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אֶתֵּן לְךָ: בְּשֵׁם יֵשׁוּעַ הַמָּשִׁיחַ מִנָּצְרַת - הִתְהַלֵּךְ!" </a:t>
            </a:r>
            <a:r>
              <a:rPr lang="he-IL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(מע"ש ג' 6)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marL="0" indent="0"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buNone/>
              <a:defRPr/>
            </a:pPr>
            <a:endParaRPr lang="he-IL" sz="3600" dirty="0">
              <a:latin typeface="+mj-lt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B427A6C-A443-444A-B695-930504654C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1961456"/>
          </a:xfrm>
        </p:spPr>
        <p:txBody>
          <a:bodyPr/>
          <a:lstStyle/>
          <a:p>
            <a:pPr rtl="1" eaLnBrk="1" hangingPunct="1"/>
            <a:r>
              <a:rPr lang="he-IL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אֲדוֹנֵנוּ, אֶל מִי נֵלֵךְ? דִּבְרֵי חַיֵּי עוֹלָם עִמְּךָ. </a:t>
            </a:r>
            <a:br>
              <a:rPr lang="en-US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וַאֲנַחְנוּ הֶאֱמַנּוּ וְיָדַעְנוּ שֶׁאַתָּה קְדוֹשׁ הָאֱלֹהִים.</a:t>
            </a:r>
            <a:br>
              <a:rPr lang="en-US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3200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יוחנן ו' 68-69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16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496944" cy="4680520"/>
          </a:xfrm>
        </p:spPr>
        <p:txBody>
          <a:bodyPr/>
          <a:lstStyle/>
          <a:p>
            <a:pPr marL="0" indent="0" algn="ct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buNone/>
              <a:defRPr/>
            </a:pPr>
            <a:r>
              <a:rPr lang="he-IL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כְּשֶׁסִּיְּמו</a:t>
            </a:r>
            <a:r>
              <a:rPr lang="he-IL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ּ אֶת תְּפִלָּתָם הִזְדַּעְזַע הַמָּקוֹם שֶׁהִתְאַסְּפוּ בּוֹ וְכֻלָּם נִתְמַלְּאוּ רוּחַ הַקֹּדֶשׁ וְדִבְּרוּ אֶת דְּבַר אֱלֹהִים בְּאֹמֶץ לֵב.</a:t>
            </a:r>
            <a:r>
              <a:rPr lang="he-IL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</a:t>
            </a:r>
            <a:r>
              <a:rPr lang="he-I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פס' 31</a:t>
            </a:r>
            <a:endParaRPr lang="he-IL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/>
              <a:t>המצב והאיומים לא השתנו - </a:t>
            </a:r>
            <a:r>
              <a:rPr lang="he-IL" sz="3600" b="1" dirty="0"/>
              <a:t>המאמינים כן!</a:t>
            </a:r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כשהקהילה התפללה קרה משהו לקהילה </a:t>
            </a:r>
            <a:br>
              <a:rPr lang="en-US" sz="3600" dirty="0">
                <a:latin typeface="+mj-lt"/>
              </a:rPr>
            </a:br>
            <a:r>
              <a:rPr lang="he-IL" sz="3600" dirty="0">
                <a:latin typeface="+mj-lt"/>
              </a:rPr>
              <a:t>ואז קרה משהו גם מסביב לקהילה! </a:t>
            </a:r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מהות וערך התפילה: </a:t>
            </a:r>
            <a:br>
              <a:rPr lang="en-US" sz="3600" dirty="0">
                <a:latin typeface="+mj-lt"/>
              </a:rPr>
            </a:br>
            <a:r>
              <a:rPr lang="he-IL" sz="3600" dirty="0">
                <a:latin typeface="+mj-lt"/>
              </a:rPr>
              <a:t>		</a:t>
            </a:r>
            <a:r>
              <a:rPr lang="he-IL" sz="3600" b="1" dirty="0">
                <a:latin typeface="+mj-lt"/>
              </a:rPr>
              <a:t>אל מי נלך? </a:t>
            </a:r>
            <a:br>
              <a:rPr lang="en-US" sz="3600" b="1" dirty="0">
                <a:latin typeface="+mj-lt"/>
              </a:rPr>
            </a:br>
            <a:r>
              <a:rPr lang="he-IL" sz="3600" b="1" dirty="0">
                <a:latin typeface="+mj-lt"/>
              </a:rPr>
              <a:t>	</a:t>
            </a:r>
            <a:r>
              <a:rPr lang="he-IL" sz="3600" b="1">
                <a:latin typeface="+mj-lt"/>
              </a:rPr>
              <a:t>	בשם </a:t>
            </a:r>
            <a:r>
              <a:rPr lang="he-IL" sz="3600" b="1" dirty="0">
                <a:latin typeface="+mj-lt"/>
              </a:rPr>
              <a:t>של מי אנו רוצים לחיות?</a:t>
            </a:r>
            <a:endParaRPr lang="he-IL" sz="4000" b="1" dirty="0">
              <a:latin typeface="+mj-lt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CDF132B-EF48-4757-9049-86FAA7206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881336"/>
          </a:xfrm>
        </p:spPr>
        <p:txBody>
          <a:bodyPr/>
          <a:lstStyle/>
          <a:p>
            <a:pPr rtl="1" eaLnBrk="1" hangingPunct="1">
              <a:lnSpc>
                <a:spcPts val="4500"/>
              </a:lnSpc>
            </a:pPr>
            <a:r>
              <a:rPr lang="he-IL" sz="4800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אל מי נלך... בתפילה?</a:t>
            </a:r>
            <a:endParaRPr lang="en-US" sz="4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04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424936" cy="4680520"/>
          </a:xfrm>
        </p:spPr>
        <p:txBody>
          <a:bodyPr/>
          <a:lstStyle/>
          <a:p>
            <a:pPr marL="0" indent="0" algn="ctr" rtl="1" eaLnBrk="1" hangingPunct="1">
              <a:lnSpc>
                <a:spcPts val="4000"/>
              </a:lnSpc>
              <a:spcBef>
                <a:spcPts val="600"/>
              </a:spcBef>
              <a:buClr>
                <a:srgbClr val="008000"/>
              </a:buClr>
              <a:buNone/>
              <a:defRPr/>
            </a:pPr>
            <a:r>
              <a:rPr lang="he-IL" sz="3600" b="1" dirty="0">
                <a:ea typeface="Times New Roman" panose="02020603050405020304" pitchFamily="18" charset="0"/>
                <a:cs typeface="David" panose="020E0502060401010101" pitchFamily="34" charset="-79"/>
              </a:rPr>
              <a:t>מעשי השליחים ד' 23-31</a:t>
            </a:r>
          </a:p>
          <a:p>
            <a:pPr marL="0" indent="0" algn="r" rtl="1" eaLnBrk="1" hangingPunct="1">
              <a:lnSpc>
                <a:spcPts val="4000"/>
              </a:lnSpc>
              <a:spcBef>
                <a:spcPts val="600"/>
              </a:spcBef>
              <a:buClr>
                <a:srgbClr val="008000"/>
              </a:buClr>
              <a:buNone/>
              <a:defRPr/>
            </a:pP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לְאַחַר שֶׁשֻּׁחְרְרוּ הָלְכוּ אֶל חַבְרֵיהֶם וְסִפְּרוּ מַה שֶּׁאָמְרוּ לָהֶם רָאשֵׁי </a:t>
            </a:r>
            <a:r>
              <a:rPr lang="he-IL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הַכֹּהֲנִים</a:t>
            </a: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וְהַזְּקֵנִים. הֵם שָׁמְעוּ זֹאת וּבְלֵב אֶחָד נָשְׂאוּ קוֹלָם לֵאלֹהִים וְאָמְרוּ: </a:t>
            </a:r>
            <a:b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"אֲדֹנָי, אַתָּה אֲשֶׁר עָשִׂיתָ אֶת-הַשָּׁמַיִם וְאֶת-הָאָרֶץ אֶת-הַיָּם וְאֶת-כָּל-אֲשֶׁר-בָּם. בְּפִי עַבְדְּךָ דָּוִד אָבִינוּ אָמַרְתָּ בְּרוּחַ הַקֹּדֶשׁ: 'לָמָּה רָגְשׁוּ גּוֹיִם </a:t>
            </a:r>
            <a:r>
              <a:rPr lang="he-IL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וּלְאֻמִּים</a:t>
            </a: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b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יֶהְגּוּ-רִיק? </a:t>
            </a:r>
            <a:r>
              <a:rPr lang="he-IL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יִתְיַצְּבו</a:t>
            </a: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ּ מַלְכֵי-אֶרֶץ וְרוֹזְנִים נוֹסְדוּ-יָחַד עַל-יהוה וְעַל-מְשִׁיחוֹ.' </a:t>
            </a:r>
            <a:endParaRPr lang="he-IL" sz="3600" dirty="0">
              <a:latin typeface="+mj-lt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D467586-6D0B-4F77-9C57-1144A7BE0B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881336"/>
          </a:xfrm>
        </p:spPr>
        <p:txBody>
          <a:bodyPr/>
          <a:lstStyle/>
          <a:p>
            <a:pPr rtl="1" eaLnBrk="1" hangingPunct="1">
              <a:lnSpc>
                <a:spcPts val="4500"/>
              </a:lnSpc>
            </a:pPr>
            <a:r>
              <a:rPr lang="he-IL" sz="4800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אל מי נלך... בתפילה?</a:t>
            </a:r>
            <a:endParaRPr lang="en-US" sz="4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41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424936" cy="4680520"/>
          </a:xfrm>
        </p:spPr>
        <p:txBody>
          <a:bodyPr/>
          <a:lstStyle/>
          <a:p>
            <a:pPr marL="0" indent="0" algn="ctr" rtl="1" eaLnBrk="1" hangingPunct="1">
              <a:lnSpc>
                <a:spcPts val="4000"/>
              </a:lnSpc>
              <a:spcBef>
                <a:spcPts val="600"/>
              </a:spcBef>
              <a:buClr>
                <a:srgbClr val="008000"/>
              </a:buClr>
              <a:buNone/>
              <a:defRPr/>
            </a:pPr>
            <a:r>
              <a:rPr lang="he-IL" sz="3600" b="1" dirty="0">
                <a:ea typeface="Times New Roman" panose="02020603050405020304" pitchFamily="18" charset="0"/>
                <a:cs typeface="David" panose="020E0502060401010101" pitchFamily="34" charset="-79"/>
              </a:rPr>
              <a:t>מעשי השליחים ד' 23-31</a:t>
            </a:r>
          </a:p>
          <a:p>
            <a:pPr marL="0" indent="0" algn="r" rtl="1" eaLnBrk="1" hangingPunct="1">
              <a:lnSpc>
                <a:spcPts val="4000"/>
              </a:lnSpc>
              <a:spcBef>
                <a:spcPts val="600"/>
              </a:spcBef>
              <a:buClr>
                <a:srgbClr val="008000"/>
              </a:buClr>
              <a:buNone/>
              <a:defRPr/>
            </a:pP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כִּי אָמְנָם נֶאֶסְפוּ בָּעִיר הַזֹּאת הוֹרְדוֹס </a:t>
            </a:r>
            <a:r>
              <a:rPr lang="he-IL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וְפּוֹנְטְיוֹס</a:t>
            </a: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פִּילָטוֹס</a:t>
            </a: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עִם גּוֹיִם וּלְאֻמֵּי יִשְׂרָאֵל עַל עַבְדְּךָ הַקָּדוֹשׁ יֵשׁוּעַ אֲשֶׁר מָשַׁחְתָּ -- לַעֲשׂוֹת אֶת מַה שֶׁבְּיָדְךָ וַעֲצָתְךָ כְּבָר מִקֶּדֶם גָּזַרְתָּ שֶׁיִּהְיֶה. וְכָעֵת, אֲדֹנָי, רְאֵה אֶת אִיּוּמֵיהֶם וְתֵן לַעֲבָדֶיךָ לוֹמַר אֶת דְּבָרְךָ בְּכָל אֹמֶץ הַלֵּב, בִּנְטוֹתְךָ אֶת יָדְךָ לְמַרְפֵּא </a:t>
            </a:r>
            <a:r>
              <a:rPr lang="he-IL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וְלַעֲשִׂיַּת</a:t>
            </a: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אוֹתוֹת וּמוֹפְתִים עַל-יְדֵי שֵׁם יֵשׁוּעַ עַבְדְּךָ הַקָּדוֹשׁ." </a:t>
            </a:r>
            <a:b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כְּשֶׁסִּיְּמו</a:t>
            </a: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ּ אֶת תְּפִלָּתָם הִזְדַּעְזַע הַמָּקוֹם שֶׁהִתְאַסְּפוּ בּוֹ וְכֻלָּם נִתְמַלְּאוּ רוּחַ הַקֹּדֶשׁ וְדִבְּרוּ אֶת דְּבַר אֱלֹהִים בְּאֹמֶץ לֵב.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4C636D2-DE94-4244-B047-8A94B7091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881336"/>
          </a:xfrm>
        </p:spPr>
        <p:txBody>
          <a:bodyPr/>
          <a:lstStyle/>
          <a:p>
            <a:pPr rtl="1" eaLnBrk="1" hangingPunct="1">
              <a:lnSpc>
                <a:spcPts val="4500"/>
              </a:lnSpc>
            </a:pPr>
            <a:r>
              <a:rPr lang="he-IL" sz="4800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אל מי נלך... בתפילה?</a:t>
            </a:r>
            <a:endParaRPr lang="en-US" sz="4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18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496944" cy="4680520"/>
          </a:xfrm>
        </p:spPr>
        <p:txBody>
          <a:bodyPr/>
          <a:lstStyle/>
          <a:p>
            <a:pPr marL="0" indent="0" algn="ct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buNone/>
              <a:defRPr/>
            </a:pPr>
            <a:r>
              <a:rPr lang="he-IL" sz="4000" b="1" dirty="0">
                <a:latin typeface="+mj-lt"/>
              </a:rPr>
              <a:t>נלך אל בורא השמיים והארץ</a:t>
            </a:r>
            <a:endParaRPr lang="he-IL" sz="4000" dirty="0">
              <a:latin typeface="+mj-lt"/>
            </a:endParaRP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לַיהוָה הָאָרֶץ וּמְלוֹאָהּ; תֵּבֵל וְיֹשְׁבֵי בָהּ.  </a:t>
            </a:r>
            <a:r>
              <a:rPr lang="he-IL" dirty="0">
                <a:ea typeface="Times New Roman" panose="02020603050405020304" pitchFamily="18" charset="0"/>
                <a:cs typeface="David" panose="020E0502060401010101" pitchFamily="34" charset="-79"/>
              </a:rPr>
              <a:t>מז' כ"ד 1 </a:t>
            </a:r>
            <a:endParaRPr lang="he-IL" sz="3600" dirty="0"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כל דבר שייך לו!</a:t>
            </a: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כל אדם שייך לו!</a:t>
            </a: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רק לו הסמכות לשפוט!</a:t>
            </a:r>
            <a:endParaRPr lang="he-IL" sz="3600" dirty="0"/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קוּמָה אֱלֹהִים, שָׁפְטָה הָאָרֶץ, כִּי אַתָּה תִנְחַל בְּכָל </a:t>
            </a:r>
            <a:r>
              <a:rPr lang="he-IL" sz="3600" dirty="0" err="1">
                <a:ea typeface="Times New Roman" panose="02020603050405020304" pitchFamily="18" charset="0"/>
                <a:cs typeface="David" panose="020E0502060401010101" pitchFamily="34" charset="-79"/>
              </a:rPr>
              <a:t>הַגּוֹיִם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.  </a:t>
            </a:r>
            <a:r>
              <a:rPr lang="he-IL" dirty="0">
                <a:ea typeface="Times New Roman" panose="02020603050405020304" pitchFamily="18" charset="0"/>
                <a:cs typeface="David" panose="020E0502060401010101" pitchFamily="34" charset="-79"/>
              </a:rPr>
              <a:t>מז' פ"ב 8</a:t>
            </a:r>
            <a:endParaRPr lang="he-IL" sz="3600" dirty="0">
              <a:latin typeface="+mj-lt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5CB347C7-E116-4FCA-8FB9-7248627D3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881336"/>
          </a:xfrm>
        </p:spPr>
        <p:txBody>
          <a:bodyPr/>
          <a:lstStyle/>
          <a:p>
            <a:pPr rtl="1" eaLnBrk="1" hangingPunct="1">
              <a:lnSpc>
                <a:spcPts val="4500"/>
              </a:lnSpc>
            </a:pPr>
            <a:r>
              <a:rPr lang="he-IL" sz="4800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אל מי נלך... בתפילה?</a:t>
            </a:r>
            <a:endParaRPr lang="en-US" sz="4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13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496944" cy="4680520"/>
          </a:xfrm>
        </p:spPr>
        <p:txBody>
          <a:bodyPr/>
          <a:lstStyle/>
          <a:p>
            <a:pPr marL="0" indent="0" algn="ct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buNone/>
              <a:defRPr/>
            </a:pPr>
            <a:r>
              <a:rPr lang="he-IL" sz="4000" b="1" dirty="0">
                <a:latin typeface="+mj-lt"/>
              </a:rPr>
              <a:t>נלך אל בורא השמיים והארץ</a:t>
            </a:r>
            <a:endParaRPr lang="he-IL" sz="4000" dirty="0">
              <a:latin typeface="+mj-lt"/>
            </a:endParaRP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כל דבר שייך לו!</a:t>
            </a: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כל אדם שייך לו!</a:t>
            </a: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רק לו הסמכות לשפוט!</a:t>
            </a: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הקהילה שייכת לו!</a:t>
            </a:r>
            <a:endParaRPr lang="he-IL" sz="3600" dirty="0"/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אֲבָל אַתֶּם עַם נִבְחָר, מַמְלֶכֶת כֹּהֲנִים וְגוֹי קָדוֹש, </a:t>
            </a:r>
            <a:r>
              <a:rPr lang="he-IL" sz="3600" b="1" dirty="0">
                <a:ea typeface="Times New Roman" panose="02020603050405020304" pitchFamily="18" charset="0"/>
                <a:cs typeface="David" panose="020E0502060401010101" pitchFamily="34" charset="-79"/>
              </a:rPr>
              <a:t>עַם סְגֻלָּה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... אַתֶּם אֲשֶׁר לְפָנִים לֹא עַם הֱיִיתֶם, אַךְ כָּעֵת </a:t>
            </a:r>
            <a:r>
              <a:rPr lang="he-IL" sz="3600" b="1" dirty="0">
                <a:ea typeface="Times New Roman" panose="02020603050405020304" pitchFamily="18" charset="0"/>
                <a:cs typeface="David" panose="020E0502060401010101" pitchFamily="34" charset="-79"/>
              </a:rPr>
              <a:t>עַם אֱלֹהִים אַתֶּם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...  </a:t>
            </a:r>
            <a:r>
              <a:rPr lang="he-IL" dirty="0">
                <a:ea typeface="Times New Roman" panose="02020603050405020304" pitchFamily="18" charset="0"/>
                <a:cs typeface="David" panose="020E0502060401010101" pitchFamily="34" charset="-79"/>
              </a:rPr>
              <a:t>פטרוס א' ב' 9-10</a:t>
            </a:r>
            <a:endParaRPr lang="he-IL" sz="3600" dirty="0">
              <a:latin typeface="+mj-lt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CDF132B-EF48-4757-9049-86FAA7206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881336"/>
          </a:xfrm>
        </p:spPr>
        <p:txBody>
          <a:bodyPr/>
          <a:lstStyle/>
          <a:p>
            <a:pPr rtl="1" eaLnBrk="1" hangingPunct="1">
              <a:lnSpc>
                <a:spcPts val="4500"/>
              </a:lnSpc>
            </a:pPr>
            <a:r>
              <a:rPr lang="he-IL" sz="4800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אל מי נלך... בתפילה?</a:t>
            </a:r>
            <a:endParaRPr lang="en-US" sz="4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12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496944" cy="4680520"/>
          </a:xfrm>
        </p:spPr>
        <p:txBody>
          <a:bodyPr/>
          <a:lstStyle/>
          <a:p>
            <a:pPr marL="0" indent="0" algn="ct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buNone/>
              <a:defRPr/>
            </a:pPr>
            <a:r>
              <a:rPr lang="he-IL" sz="4000" b="1" dirty="0">
                <a:latin typeface="+mj-lt"/>
              </a:rPr>
              <a:t>נלך אל ריבון העולם שתמיד בשליטה</a:t>
            </a:r>
            <a:endParaRPr lang="he-IL" sz="4000" dirty="0">
              <a:latin typeface="+mj-lt"/>
            </a:endParaRPr>
          </a:p>
          <a:p>
            <a:pPr algn="r" rtl="1" eaLnBrk="1" hangingPunct="1">
              <a:lnSpc>
                <a:spcPts val="390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שְׁמַע, יִשְׂרָאֵל, </a:t>
            </a:r>
            <a:r>
              <a:rPr lang="he-IL" sz="3600" b="1" dirty="0">
                <a:ea typeface="Times New Roman" panose="02020603050405020304" pitchFamily="18" charset="0"/>
                <a:cs typeface="David" panose="020E0502060401010101" pitchFamily="34" charset="-79"/>
              </a:rPr>
              <a:t>יְהוָה אֱלֹהֵינוּ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, יְהוָה אֶחָד. </a:t>
            </a:r>
            <a:r>
              <a:rPr lang="he-IL" dirty="0">
                <a:ea typeface="Times New Roman" panose="02020603050405020304" pitchFamily="18" charset="0"/>
                <a:cs typeface="David" panose="020E0502060401010101" pitchFamily="34" charset="-79"/>
              </a:rPr>
              <a:t>דברים ו' 4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</a:p>
          <a:p>
            <a:pPr algn="r" rtl="1" eaLnBrk="1" hangingPunct="1">
              <a:lnSpc>
                <a:spcPts val="380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שָׁמְרֵנִי יְהוָה, מִידֵי רָשָׁע מֵאִישׁ חֲמָסִים תִּנְצְרֵנִי. אֲשֶׁר חָשְׁבוּ לִדְחוֹת פְּעָמָי. טָמְנוּ גֵאִים פַּח לִי וַחֲבָלִים, פָּרְשׂוּ רֶשֶׁת לְיַד מַעְגָּל, מֹקְשִׁים שָׁתוּ לִי. סֶלָה. </a:t>
            </a:r>
            <a:r>
              <a:rPr lang="he-IL" sz="3600" b="1" dirty="0">
                <a:ea typeface="Times New Roman" panose="02020603050405020304" pitchFamily="18" charset="0"/>
                <a:cs typeface="David" panose="020E0502060401010101" pitchFamily="34" charset="-79"/>
              </a:rPr>
              <a:t>אָמַרְתִּי לַיהוָה: אֵלִי אָתָּה.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 הַאֲזִינָה יְהוָה קוֹל תַּחֲנוּנָי. </a:t>
            </a:r>
            <a:r>
              <a:rPr lang="he-IL" sz="3600" b="1" dirty="0">
                <a:ea typeface="Times New Roman" panose="02020603050405020304" pitchFamily="18" charset="0"/>
                <a:cs typeface="David" panose="020E0502060401010101" pitchFamily="34" charset="-79"/>
              </a:rPr>
              <a:t>יְהוִה אֲדֹנָי, עֹז יְשׁוּעָתִי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. </a:t>
            </a:r>
            <a:br>
              <a:rPr lang="en-US" sz="3600" dirty="0"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3600" dirty="0" err="1">
                <a:ea typeface="Times New Roman" panose="02020603050405020304" pitchFamily="18" charset="0"/>
                <a:cs typeface="David" panose="020E0502060401010101" pitchFamily="34" charset="-79"/>
              </a:rPr>
              <a:t>סַכֹּתָה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 לְרֹאשִׁי בְּיוֹם נָשֶׁק.  </a:t>
            </a:r>
            <a:r>
              <a:rPr lang="he-IL" dirty="0">
                <a:ea typeface="Times New Roman" panose="02020603050405020304" pitchFamily="18" charset="0"/>
                <a:cs typeface="David" panose="020E0502060401010101" pitchFamily="34" charset="-79"/>
              </a:rPr>
              <a:t>מזמור ק"מ 5-8</a:t>
            </a:r>
          </a:p>
          <a:p>
            <a:pPr algn="r" rtl="1" eaLnBrk="1" hangingPunct="1">
              <a:lnSpc>
                <a:spcPts val="380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  <a:cs typeface="David" panose="020E0502060401010101" pitchFamily="34" charset="-79"/>
              </a:rPr>
              <a:t>אָנוּ יוֹדְעִים כִּי </a:t>
            </a:r>
            <a:r>
              <a:rPr lang="he-IL" sz="3600" b="1" dirty="0">
                <a:latin typeface="+mj-lt"/>
                <a:cs typeface="David" panose="020E0502060401010101" pitchFamily="34" charset="-79"/>
              </a:rPr>
              <a:t>אֱלֹהִים גּוֹרֵם לְכָךְ </a:t>
            </a:r>
            <a:r>
              <a:rPr lang="he-IL" sz="3600" dirty="0">
                <a:latin typeface="+mj-lt"/>
                <a:cs typeface="David" panose="020E0502060401010101" pitchFamily="34" charset="-79"/>
              </a:rPr>
              <a:t>שֶׁכָּל הַדְּבָרִים חוֹבְרִים יַחַד לְטוֹבַת אוֹהֲבָיו, הַקְּרוּאִים עַל-פִּי </a:t>
            </a:r>
            <a:r>
              <a:rPr lang="he-IL" sz="3600" dirty="0" err="1">
                <a:latin typeface="+mj-lt"/>
                <a:cs typeface="David" panose="020E0502060401010101" pitchFamily="34" charset="-79"/>
              </a:rPr>
              <a:t>תָּכְנִיתו</a:t>
            </a:r>
            <a:r>
              <a:rPr lang="he-IL" sz="3600" dirty="0">
                <a:latin typeface="+mj-lt"/>
                <a:cs typeface="David" panose="020E0502060401010101" pitchFamily="34" charset="-79"/>
              </a:rPr>
              <a:t>ֹ. </a:t>
            </a:r>
            <a:r>
              <a:rPr lang="he-IL" dirty="0">
                <a:latin typeface="+mj-lt"/>
                <a:cs typeface="David" panose="020E0502060401010101" pitchFamily="34" charset="-79"/>
              </a:rPr>
              <a:t>רומים ח' 28</a:t>
            </a:r>
            <a:endParaRPr lang="he-IL" sz="3600" dirty="0">
              <a:latin typeface="+mj-lt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CDF132B-EF48-4757-9049-86FAA7206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881336"/>
          </a:xfrm>
        </p:spPr>
        <p:txBody>
          <a:bodyPr/>
          <a:lstStyle/>
          <a:p>
            <a:pPr rtl="1" eaLnBrk="1" hangingPunct="1">
              <a:lnSpc>
                <a:spcPts val="4500"/>
              </a:lnSpc>
            </a:pPr>
            <a:r>
              <a:rPr lang="he-IL" sz="4800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אל מי נלך... בתפילה?</a:t>
            </a:r>
            <a:endParaRPr lang="en-US" sz="4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32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496944" cy="4680520"/>
          </a:xfrm>
        </p:spPr>
        <p:txBody>
          <a:bodyPr/>
          <a:lstStyle/>
          <a:p>
            <a:pPr marL="0" indent="0" algn="ct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buNone/>
              <a:defRPr/>
            </a:pPr>
            <a:r>
              <a:rPr lang="he-IL" sz="4000" b="1" dirty="0">
                <a:latin typeface="+mj-lt"/>
              </a:rPr>
              <a:t>נלך אל אלוהים שמתגלה ודבר</a:t>
            </a:r>
            <a:endParaRPr lang="he-IL" sz="4000" dirty="0">
              <a:latin typeface="+mj-lt"/>
            </a:endParaRP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בְּפִי עַבְדְּךָ דָּוִד אָבִינוּ </a:t>
            </a:r>
            <a:r>
              <a:rPr lang="he-IL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אָמַרְתָּ</a:t>
            </a:r>
            <a:r>
              <a:rPr lang="he-IL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בְּרוּחַ הַקֹּדֶשׁ</a:t>
            </a: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 </a:t>
            </a:r>
            <a:r>
              <a:rPr lang="he-IL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פס' 25</a:t>
            </a: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David" panose="020E0502060401010101" pitchFamily="34" charset="-79"/>
              </a:rPr>
              <a:t>הָאֱלֹהִים אֲשֶׁר </a:t>
            </a:r>
            <a:r>
              <a:rPr lang="he-IL" sz="3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David" panose="020E0502060401010101" pitchFamily="34" charset="-79"/>
              </a:rPr>
              <a:t>דִּבֵּר</a:t>
            </a:r>
            <a:r>
              <a:rPr lang="he-IL" sz="36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David" panose="020E0502060401010101" pitchFamily="34" charset="-79"/>
              </a:rPr>
              <a:t> מִקֶּדֶם פְּעָמִים רַבּוֹת וּבִדְרָכִים רַבּוֹת אֶל הָאָבוֹת בְּיַד הַנְּבִיאִים, </a:t>
            </a:r>
            <a:r>
              <a:rPr lang="he-IL" sz="3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David" panose="020E0502060401010101" pitchFamily="34" charset="-79"/>
              </a:rPr>
              <a:t>דִּבֵּר אֵלֵינוּ </a:t>
            </a:r>
            <a:r>
              <a:rPr lang="he-IL" sz="36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David" panose="020E0502060401010101" pitchFamily="34" charset="-79"/>
              </a:rPr>
              <a:t>בְּאַחֲרִית הַיָּמִים הָאֵלֶּה בְּיַד הַבֵּן אֲשֶׁר שָׂם לְיוֹרֵשׁ כֹּל וּבְיָדוֹ גַּם עָשָׂה שָׁמַיִם וָאָרֶץ.</a:t>
            </a:r>
            <a:r>
              <a:rPr lang="he-IL" sz="3600" dirty="0">
                <a:latin typeface="Courier New" panose="02070309020205020404" pitchFamily="49" charset="0"/>
                <a:ea typeface="Times New Roman" panose="02020603050405020304" pitchFamily="18" charset="0"/>
                <a:cs typeface="David" panose="020E0502060401010101" pitchFamily="34" charset="-79"/>
              </a:rPr>
              <a:t>  עברים א' 1-2</a:t>
            </a:r>
            <a:endParaRPr lang="he-IL" sz="3600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 eaLnBrk="1" hangingPunct="1">
              <a:lnSpc>
                <a:spcPts val="390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אנחנו יודעים כי הוא אמר!</a:t>
            </a:r>
          </a:p>
          <a:p>
            <a:pPr algn="r" rtl="1" eaLnBrk="1" hangingPunct="1">
              <a:lnSpc>
                <a:spcPts val="390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וַיֹּאמֶר יְהוֹשֻׁעַ אֶל בְּנֵי יִשְׂרָאֵל: </a:t>
            </a:r>
            <a:r>
              <a:rPr lang="he-IL" sz="3600" b="1" dirty="0">
                <a:ea typeface="Times New Roman" panose="02020603050405020304" pitchFamily="18" charset="0"/>
                <a:cs typeface="David" panose="020E0502060401010101" pitchFamily="34" charset="-79"/>
              </a:rPr>
              <a:t>גֹּשׁוּ הֵנָּה וְשִׁמְעוּ אֶת דִּבְרֵי יְהוָה אֱלֹהֵיכֶם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. וַיֹּאמֶר יְהוֹשֻׁעַ: בְּזֹאת תֵּדְעוּן </a:t>
            </a:r>
            <a:r>
              <a:rPr lang="he-IL" sz="3600" b="1" dirty="0">
                <a:ea typeface="Times New Roman" panose="02020603050405020304" pitchFamily="18" charset="0"/>
                <a:cs typeface="David" panose="020E0502060401010101" pitchFamily="34" charset="-79"/>
              </a:rPr>
              <a:t>כִּי אֵל חַי בְּקִרְבְּכֶם</a:t>
            </a:r>
            <a:r>
              <a:rPr lang="he-IL" sz="3600" dirty="0">
                <a:ea typeface="Times New Roman" panose="02020603050405020304" pitchFamily="18" charset="0"/>
                <a:cs typeface="David" panose="020E0502060401010101" pitchFamily="34" charset="-79"/>
              </a:rPr>
              <a:t>...  </a:t>
            </a:r>
            <a:r>
              <a:rPr lang="he-IL" dirty="0">
                <a:ea typeface="Times New Roman" panose="02020603050405020304" pitchFamily="18" charset="0"/>
                <a:cs typeface="David" panose="020E0502060401010101" pitchFamily="34" charset="-79"/>
              </a:rPr>
              <a:t>יהושע ג' 9-10</a:t>
            </a:r>
            <a:endParaRPr lang="he-IL" sz="3600" dirty="0">
              <a:latin typeface="+mj-lt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CDF132B-EF48-4757-9049-86FAA7206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881336"/>
          </a:xfrm>
        </p:spPr>
        <p:txBody>
          <a:bodyPr/>
          <a:lstStyle/>
          <a:p>
            <a:pPr rtl="1" eaLnBrk="1" hangingPunct="1">
              <a:lnSpc>
                <a:spcPts val="4500"/>
              </a:lnSpc>
            </a:pPr>
            <a:r>
              <a:rPr lang="he-IL" sz="4800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אל מי נלך... בתפילה?</a:t>
            </a:r>
            <a:endParaRPr lang="en-US" sz="4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25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496944" cy="4680520"/>
          </a:xfrm>
        </p:spPr>
        <p:txBody>
          <a:bodyPr/>
          <a:lstStyle/>
          <a:p>
            <a:pPr marL="0" indent="0" algn="ct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buNone/>
              <a:defRPr/>
            </a:pPr>
            <a:r>
              <a:rPr lang="he-IL" sz="4000" b="1" dirty="0">
                <a:latin typeface="+mj-lt"/>
              </a:rPr>
              <a:t>נלך אל אבינו שיודע הכל ועדין רוצה לשמוע את מה שעל ליבנו</a:t>
            </a:r>
            <a:endParaRPr lang="he-IL" sz="4000" dirty="0">
              <a:latin typeface="+mj-lt"/>
            </a:endParaRPr>
          </a:p>
          <a:p>
            <a:pPr algn="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defRPr/>
            </a:pPr>
            <a:r>
              <a:rPr lang="he-IL" sz="3600" dirty="0"/>
              <a:t>לא מאמינים כדי לברוח מהמציאות...</a:t>
            </a:r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/>
              <a:t>עומדים מול הפחד!  בתפילה!  </a:t>
            </a:r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וְכָעֵת, אֲדֹנָי, </a:t>
            </a:r>
            <a:r>
              <a:rPr lang="he-IL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רְאֵה אֶת אִיּוּמֵיהֶם</a:t>
            </a:r>
            <a:r>
              <a:rPr lang="he-IL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...</a:t>
            </a:r>
            <a:r>
              <a:rPr lang="he-IL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וְתֵן לַעֲבָדֶיךָ לוֹמַר אֶת דְּבָרְךָ בְּכָל אֹמֶץ הַלֵּב.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פס' 29</a:t>
            </a:r>
            <a:endParaRPr lang="he-IL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/>
              <a:t>לפעמים אנו </a:t>
            </a:r>
            <a:r>
              <a:rPr lang="he-IL" sz="3600" b="1" dirty="0"/>
              <a:t>פוחדים להתפלל</a:t>
            </a:r>
            <a:r>
              <a:rPr lang="he-IL" sz="3600" dirty="0"/>
              <a:t> את התפילה הזו, בעוד שהם </a:t>
            </a:r>
            <a:r>
              <a:rPr lang="he-IL" sz="3600" b="1" dirty="0"/>
              <a:t>התפללו אותה במקום לפחד</a:t>
            </a:r>
            <a:r>
              <a:rPr lang="he-IL" sz="3600" dirty="0"/>
              <a:t>. </a:t>
            </a:r>
            <a:endParaRPr lang="he-IL" sz="4000" dirty="0">
              <a:latin typeface="+mj-lt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CDF132B-EF48-4757-9049-86FAA7206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881336"/>
          </a:xfrm>
        </p:spPr>
        <p:txBody>
          <a:bodyPr/>
          <a:lstStyle/>
          <a:p>
            <a:pPr rtl="1" eaLnBrk="1" hangingPunct="1">
              <a:lnSpc>
                <a:spcPts val="4500"/>
              </a:lnSpc>
            </a:pPr>
            <a:r>
              <a:rPr lang="he-IL" sz="4800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אל מי נלך... בתפילה?</a:t>
            </a:r>
            <a:endParaRPr lang="en-US" sz="4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78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496944" cy="4680520"/>
          </a:xfrm>
        </p:spPr>
        <p:txBody>
          <a:bodyPr/>
          <a:lstStyle/>
          <a:p>
            <a:pPr marL="0" indent="0" algn="ctr" rtl="1" eaLnBrk="1" hangingPunct="1">
              <a:lnSpc>
                <a:spcPct val="95000"/>
              </a:lnSpc>
              <a:spcBef>
                <a:spcPct val="35000"/>
              </a:spcBef>
              <a:buClr>
                <a:srgbClr val="008000"/>
              </a:buClr>
              <a:buNone/>
              <a:defRPr/>
            </a:pPr>
            <a:r>
              <a:rPr lang="he-IL" sz="4000" b="1" dirty="0">
                <a:latin typeface="+mj-lt"/>
              </a:rPr>
              <a:t>נלך אל זה שרוצה ויכול לפעול, להושיע, לרפא ולשחרר</a:t>
            </a:r>
            <a:endParaRPr lang="he-IL" sz="4000" dirty="0">
              <a:latin typeface="+mj-lt"/>
            </a:endParaRPr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בִּנְטוֹתְךָ אֶת יָדְךָ</a:t>
            </a:r>
            <a:r>
              <a:rPr lang="he-IL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לְמַרְפֵּא </a:t>
            </a:r>
            <a:r>
              <a:rPr lang="he-IL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וְלַעֲשִׂיַּת</a:t>
            </a:r>
            <a:r>
              <a:rPr lang="he-IL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אוֹתוֹת וּמוֹפְתִים עַל-יְדֵי שֵׁם יֵשׁוּעַ עַבְדְּךָ הַקָּדוֹשׁ.  </a:t>
            </a:r>
            <a:r>
              <a:rPr lang="he-I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פס' 30</a:t>
            </a:r>
            <a:endParaRPr lang="he-IL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/>
              <a:t>בגלל שאנחנו חלשים וחסרי אונים אז תפילה מרגישה כדבר חלש ותבוסתני... </a:t>
            </a:r>
            <a:br>
              <a:rPr lang="en-US" sz="3600" dirty="0"/>
            </a:br>
            <a:r>
              <a:rPr lang="he-IL" sz="3600" dirty="0"/>
              <a:t>האמת היא בדיוק ההפך: </a:t>
            </a:r>
            <a:r>
              <a:rPr lang="he-IL" sz="3600" b="1" dirty="0"/>
              <a:t>יד ה' נטויה!</a:t>
            </a:r>
            <a:endParaRPr lang="he-IL" sz="3600" dirty="0"/>
          </a:p>
          <a:p>
            <a:pPr algn="r" rtl="1" eaLnBrk="1" hangingPunct="1">
              <a:lnSpc>
                <a:spcPts val="4320"/>
              </a:lnSpc>
              <a:spcBef>
                <a:spcPts val="1200"/>
              </a:spcBef>
              <a:buClr>
                <a:srgbClr val="008000"/>
              </a:buClr>
              <a:defRPr/>
            </a:pPr>
            <a:r>
              <a:rPr lang="he-IL" sz="3600" dirty="0">
                <a:latin typeface="+mj-lt"/>
              </a:rPr>
              <a:t>האם אנחנו מרוצים מ"הרגיל" בשליטתנו, </a:t>
            </a:r>
            <a:br>
              <a:rPr lang="en-US" sz="3600" dirty="0">
                <a:latin typeface="+mj-lt"/>
              </a:rPr>
            </a:br>
            <a:r>
              <a:rPr lang="he-IL" sz="3600" dirty="0">
                <a:latin typeface="+mj-lt"/>
              </a:rPr>
              <a:t>או צמאים לבלתי רגיל שבשליטת ה'?</a:t>
            </a:r>
            <a:endParaRPr lang="he-IL" sz="4000" dirty="0">
              <a:latin typeface="+mj-lt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CDF132B-EF48-4757-9049-86FAA7206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384"/>
            <a:ext cx="9144000" cy="881336"/>
          </a:xfrm>
        </p:spPr>
        <p:txBody>
          <a:bodyPr/>
          <a:lstStyle/>
          <a:p>
            <a:pPr rtl="1" eaLnBrk="1" hangingPunct="1">
              <a:lnSpc>
                <a:spcPts val="4500"/>
              </a:lnSpc>
            </a:pPr>
            <a:r>
              <a:rPr lang="he-IL" sz="4800" b="1" dirty="0">
                <a:solidFill>
                  <a:srgbClr val="008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אל מי נלך... בתפילה?</a:t>
            </a:r>
            <a:endParaRPr lang="en-US" sz="4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6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  <p:bldP spid="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774</Words>
  <Application>Microsoft Office PowerPoint</Application>
  <PresentationFormat>On-screen Show (4:3)</PresentationFormat>
  <Paragraphs>64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David</vt:lpstr>
      <vt:lpstr>Times New Roman</vt:lpstr>
      <vt:lpstr>Default Design</vt:lpstr>
      <vt:lpstr>אֲדוֹנֵנוּ, אֶל מִי נֵלֵךְ? דִּבְרֵי חַיֵּי עוֹלָם עִמְּךָ.  וַאֲנַחְנוּ הֶאֱמַנּוּ וְיָדַעְנוּ שֶׁאַתָּה קְדוֹשׁ הָאֱלֹהִים. יוחנן ו' 68-69</vt:lpstr>
      <vt:lpstr>אל מי נלך... בתפילה?</vt:lpstr>
      <vt:lpstr>אל מי נלך... בתפילה?</vt:lpstr>
      <vt:lpstr>אל מי נלך... בתפילה?</vt:lpstr>
      <vt:lpstr>אל מי נלך... בתפילה?</vt:lpstr>
      <vt:lpstr>אל מי נלך... בתפילה?</vt:lpstr>
      <vt:lpstr>אל מי נלך... בתפילה?</vt:lpstr>
      <vt:lpstr>אל מי נלך... בתפילה?</vt:lpstr>
      <vt:lpstr>אל מי נלך... בתפילה?</vt:lpstr>
      <vt:lpstr>אל מי נלך... בתפילה?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Beit-Eliahu</dc:creator>
  <cp:lastModifiedBy>Shay Pinhassi</cp:lastModifiedBy>
  <cp:revision>32</cp:revision>
  <dcterms:created xsi:type="dcterms:W3CDTF">2009-03-24T21:37:51Z</dcterms:created>
  <dcterms:modified xsi:type="dcterms:W3CDTF">2020-05-24T13:46:22Z</dcterms:modified>
</cp:coreProperties>
</file>