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</p:sldMasterIdLst>
  <p:notesMasterIdLst>
    <p:notesMasterId r:id="rId22"/>
  </p:notesMasterIdLst>
  <p:sldIdLst>
    <p:sldId id="337" r:id="rId2"/>
    <p:sldId id="338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266" r:id="rId12"/>
    <p:sldId id="347" r:id="rId13"/>
    <p:sldId id="348" r:id="rId14"/>
    <p:sldId id="349" r:id="rId15"/>
    <p:sldId id="350" r:id="rId16"/>
    <p:sldId id="351" r:id="rId17"/>
    <p:sldId id="352" r:id="rId18"/>
    <p:sldId id="353" r:id="rId19"/>
    <p:sldId id="354" r:id="rId20"/>
    <p:sldId id="355" r:id="rId2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897" autoAdjust="0"/>
    <p:restoredTop sz="94660"/>
  </p:normalViewPr>
  <p:slideViewPr>
    <p:cSldViewPr>
      <p:cViewPr varScale="1">
        <p:scale>
          <a:sx n="108" d="100"/>
          <a:sy n="108" d="100"/>
        </p:scale>
        <p:origin x="168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94A48EF-1992-4D50-8647-2BFF1819F42B}" type="datetimeFigureOut">
              <a:rPr lang="he-IL" smtClean="0"/>
              <a:pPr/>
              <a:t>י"ב/אב/תש"ף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33F28DF-6418-4325-B8A6-0EEC684B698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2823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900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7611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5606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083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8428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394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989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99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51571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248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049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1A2F0-E8E3-4888-95C8-F20D93F2A9A7}" type="datetimeFigureOut">
              <a:rPr lang="he-IL" smtClean="0"/>
              <a:t>י"ב/אב/תש"ף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953C6-BD26-4A7B-B75C-B5A99DE98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829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915" y="2441265"/>
            <a:ext cx="8686800" cy="1163579"/>
          </a:xfrm>
        </p:spPr>
        <p:txBody>
          <a:bodyPr>
            <a:normAutofit/>
          </a:bodyPr>
          <a:lstStyle/>
          <a:p>
            <a:r>
              <a:rPr lang="he-IL" sz="54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מַסְפִּיק ‏ וְדַי - דַי וְהוֹתֵר - יֵשׁ מֵאַיִן ‏</a:t>
            </a:r>
          </a:p>
        </p:txBody>
      </p:sp>
    </p:spTree>
    <p:extLst>
      <p:ext uri="{BB962C8B-B14F-4D97-AF65-F5344CB8AC3E}">
        <p14:creationId xmlns:p14="http://schemas.microsoft.com/office/powerpoint/2010/main" val="697529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50499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ו' 1-3‏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6"/>
            <a:ext cx="8220973" cy="3073004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א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וַיֹּאמְרוּ בְנֵי-הַנְּבִיאִים, אֶל-אֱלִישָׁע: הִנֵּה-נָא הַמָּקוֹם, אֲשֶׁר אֲנַחְנוּ יֹשְׁבִים שָׁם לְפָנֶיךָ--צַר מִמֶּנּוּ.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ב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נֵלְכָה-נָּא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עַד-הַיַּרְדֵּן,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וְנִקְחָה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מִשָּׁם אִישׁ קוֹרָה אֶחָת, וְנַעֲשֶׂה-לָּנוּ שָׁם מָקוֹם, לָשֶׁבֶת שָׁם‏; וַיֹּאמֶר, לֵכוּ.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ג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וַיֹּאמֶר, הָאֶחָד, הוֹאֶל נָא, וְלֵךְ אֶת-עֲבָדֶיךָ‏; וַיֹּאמֶר, אֲנִי אֵלֵךְ.</a:t>
            </a:r>
          </a:p>
        </p:txBody>
      </p:sp>
    </p:spTree>
    <p:extLst>
      <p:ext uri="{BB962C8B-B14F-4D97-AF65-F5344CB8AC3E}">
        <p14:creationId xmlns:p14="http://schemas.microsoft.com/office/powerpoint/2010/main" val="2466345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40974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ו' 4-5‏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6"/>
            <a:ext cx="8220973" cy="3073004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4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וַיֵּלֶךְ, אִתָּם‏; וַיָּבֹאוּ,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הַיַּרְדֵּנָה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וַיִּגְזְרוּ, הָעֵצִים.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5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וַיְהִי הָאֶחָד מַפִּיל הַקּוֹרָה, וְאֶת-הַבַּרְזֶל נָפַל אֶל-הַמָּיִם‏; וַיִּצְעַק וַיֹּאמֶר אֲהָהּ אֲדֹנִי, וְהוּא שָׁאוּל.</a:t>
            </a:r>
          </a:p>
        </p:txBody>
      </p:sp>
    </p:spTree>
    <p:extLst>
      <p:ext uri="{BB962C8B-B14F-4D97-AF65-F5344CB8AC3E}">
        <p14:creationId xmlns:p14="http://schemas.microsoft.com/office/powerpoint/2010/main" val="3351856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40974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ו' 6‏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6"/>
            <a:ext cx="8220973" cy="3073004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6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וַיֹּאמֶר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אִישׁ-הָאֱלֹהִים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אָנָה נָפָל‏; וַיַּרְאֵהוּ, אֶת-הַמָּקוֹם,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וַיִּקְצָב-עֵץ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וַיַּשְׁלֶךְ-שָׁמָּה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וַיָּצֶף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הַבַּרְזֶל.</a:t>
            </a:r>
          </a:p>
        </p:txBody>
      </p:sp>
    </p:spTree>
    <p:extLst>
      <p:ext uri="{BB962C8B-B14F-4D97-AF65-F5344CB8AC3E}">
        <p14:creationId xmlns:p14="http://schemas.microsoft.com/office/powerpoint/2010/main" val="3670751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40974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ו' 6‏,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6"/>
            <a:ext cx="8220973" cy="3073004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6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וַיֹּאמֶר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אִישׁ-הָאֱלֹהִים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אָנָה נָפָל‏; וַיַּרְאֵהוּ, אֶת-הַמָּקוֹם,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וַיִּקְצָב-עֵץ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וַיַּשְׁלֶךְ-שָׁמָּה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וַיָּצֶף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הַבַּרְזֶל.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7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וַיֹּאמֶר, הָרֶם לָךְ‏; וַיִּשְׁלַח יָדוֹ,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וַיִּקָּחֵהו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ּ </a:t>
            </a:r>
          </a:p>
        </p:txBody>
      </p:sp>
    </p:spTree>
    <p:extLst>
      <p:ext uri="{BB962C8B-B14F-4D97-AF65-F5344CB8AC3E}">
        <p14:creationId xmlns:p14="http://schemas.microsoft.com/office/powerpoint/2010/main" val="22371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40974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יעקב ב' 15-17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6"/>
            <a:ext cx="8220973" cy="3073004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15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אָח אוֹ אָחוֹת אִם יִהְיוּ בְּעֵירֹם וְאֵין לָהֶם לֶחֶם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חֻקָּם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16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וְאִישׁ מִכֶּם יֹאמַר לָהֶם, "לְכוּ לְשָׁלוֹם, הִתְחַמְּמוּ וְאִכְלוּ לָשׂבַע", וְלֹא תִּתְּנוּ לָהֶם צָרְכֵי גּוּפָם -- מַה הוֹעַלְתֶּם?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17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כָּךְ גַּם הָאֱמוּנָה, אִם אֵין בָּהּ מַעֲשִׂים, מֵתָה הִיא כְּשֶׁלְּעַצְמָהּ.</a:t>
            </a:r>
          </a:p>
        </p:txBody>
      </p:sp>
    </p:spTree>
    <p:extLst>
      <p:ext uri="{BB962C8B-B14F-4D97-AF65-F5344CB8AC3E}">
        <p14:creationId xmlns:p14="http://schemas.microsoft.com/office/powerpoint/2010/main" val="3710376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40974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 err="1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קור"ב</a:t>
            </a:r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ח' 1-5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5"/>
            <a:ext cx="8220973" cy="395883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1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וְעַתָּה, אַחַי, נְסַפֵּר לָכֶם עַל חֶסֶד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אֱלֹהִים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שֶׁהָאֳצַל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בִּקְהִלּוֹת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מָקֵדוֹנְיָה: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2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פְּעָמִים רַבּוֹת עָמְדוּ בְּמִבְחַן הַצָּרוֹת, וּמִתּוֹךְ שִׁפְעַת שִׂמְחָתָם וְעֹמֶק עֲנִיּוּתָם גָּאָה עֹשֶׁר נְדִיבוּתָם.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3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הֲרֵינִי מֵעִיד כִּי נִדְּבוּ כְּפִי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יְכָלְתָּם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וְיוֹתֵר מִכְּפִי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יְכָלְתָּם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4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וּבְהַפְצָרוֹת רַבּוֹת בִּקְשׁוּ מֵאִתָּנוּ אֶת הַזְּכוּת לְהִשְׁתַּתֵּף בָּעֶזְרָה לַקְּדוֹשִׁים.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5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וְלֹא כְּפִי שֶׁצִּפִּינוּ, אֶלָּא קֹדֶם הִקְדִּישׁוּ אֶת עַצְמָם לָאָדוֹן וְאַחַר כָּךְ לָנוּ, כִּרְצוֹן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אֱלֹהִים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2099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40974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מעשי השליחים ד' 32-35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5"/>
            <a:ext cx="8220973" cy="395883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32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קְהַל הַמַּאֲמִינִים הָיָה לֵב אֶחָד וְנֶפֶשׁ אַחַת. אִישׁ מֵהֶם לֹא אָמַר עַל דָּבָר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מִקִּנְיָנָיו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כִּי שֶׁלּוֹ הוּא, אֶלָּא שֻׁתָּפִים הָיוּ בַּכֹּל...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34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גַּם לֹא הָיָה בָּהֶם אִישׁ שָׁרוּי בְּמַחְסוֹר, כִּי כָּל בַּעֲלֵי הַשָּׂדוֹת וּבַעֲלֵי הַבָּתִּים מָכְרוּ אֶת נִכְסֵיהֶם וְהֵבִיאוּ אֶת כֶּסֶף מְחִירָם.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35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הֵם הִנִּיחוּהוּ לְרַגְלֵי הַשְּׁלִיחִים וּלְכָל אִישׁ נִתַּן כְּפִי צָרְכּוֹ. </a:t>
            </a:r>
          </a:p>
        </p:txBody>
      </p:sp>
    </p:spTree>
    <p:extLst>
      <p:ext uri="{BB962C8B-B14F-4D97-AF65-F5344CB8AC3E}">
        <p14:creationId xmlns:p14="http://schemas.microsoft.com/office/powerpoint/2010/main" val="4094483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40974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ד' 42-44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5"/>
            <a:ext cx="8220973" cy="3577829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מב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וְאִישׁ בָּא מִבַּעַל שָׁלִשָׁה, וַיָּבֵא לְאִישׁ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הָאֱלֹהִים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לֶחֶם בִּכּוּרִים עֶשְׂרִים-לֶחֶם שְׂעֹרִים, וְכַרְמֶל,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בְּצִקְלֹנו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ֹ‏; וַיֹּאמֶר, תֵּן לָעָם וְיֹאכֵלוּ. </a:t>
            </a:r>
            <a:endParaRPr lang="he-IL" sz="3000" dirty="0">
              <a:latin typeface="David" panose="020E0502060401010101" pitchFamily="34" charset="-79"/>
              <a:ea typeface="+mj-ea"/>
              <a:cs typeface="David" panose="020E0502060401010101" pitchFamily="34" charset="-79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מג </a:t>
            </a:r>
            <a:r>
              <a:rPr lang="he-IL" sz="3000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וַיֹּאמֶר, מְשָׁרְתוֹ, מָה אֶתֵּן זֶה, לִפְנֵי מֵאָה אִישׁ‏? וַיֹּאמֶר, תֵּן לָעָם וְיֹאכֵלוּ--כִּי כֹה אָמַר יְהוָה, אָכֹל וְהוֹתֵר.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מד</a:t>
            </a:r>
            <a:r>
              <a:rPr lang="he-IL" sz="3000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 err="1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וַיִּתֵּן</a:t>
            </a:r>
            <a:r>
              <a:rPr lang="he-IL" sz="3000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לִפְנֵיהֶם וַיֹּאכְלוּ וַיּוֹתִרוּ, כִּדְבַר יְהוָה. </a:t>
            </a:r>
          </a:p>
        </p:txBody>
      </p:sp>
    </p:spTree>
    <p:extLst>
      <p:ext uri="{BB962C8B-B14F-4D97-AF65-F5344CB8AC3E}">
        <p14:creationId xmlns:p14="http://schemas.microsoft.com/office/powerpoint/2010/main" val="1827317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40974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ד' 42-44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5"/>
            <a:ext cx="8220973" cy="3577829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מב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וְאִישׁ בָּא מִבַּעַל שָׁלִשָׁה, וַיָּבֵא לְאִישׁ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הָאֱלֹהִים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לֶחֶם בִּכּוּרִים עֶשְׂרִים-לֶחֶם שְׂעֹרִים, וְכַרְמֶל,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בְּצִקְלֹנו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ֹ‏; וַיֹּאמֶר, תֵּן לָעָם וְיֹאכֵלוּ.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מג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וַיֹּאמֶר, מְשָׁרְתוֹ, מָה אֶתֵּן זֶה, לִפְנֵי מֵאָה אִישׁ‏? </a:t>
            </a:r>
            <a:r>
              <a:rPr lang="he-IL" sz="3000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וַיֹּאמֶר, תֵּן לָעָם וְיֹאכֵלוּ--כִּי כֹה אָמַר יְהוָה, אָכֹל וְהוֹתֵר.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מד</a:t>
            </a:r>
            <a:r>
              <a:rPr lang="he-IL" sz="3000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 err="1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וַיִּתֵּן</a:t>
            </a:r>
            <a:r>
              <a:rPr lang="he-IL" sz="3000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לִפְנֵיהֶם וַיֹּאכְלוּ וַיּוֹתִרוּ, כִּדְבַר יְהוָה. </a:t>
            </a:r>
          </a:p>
        </p:txBody>
      </p:sp>
    </p:spTree>
    <p:extLst>
      <p:ext uri="{BB962C8B-B14F-4D97-AF65-F5344CB8AC3E}">
        <p14:creationId xmlns:p14="http://schemas.microsoft.com/office/powerpoint/2010/main" val="28203991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40974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ד' 42-44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5"/>
            <a:ext cx="8220973" cy="3577829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מב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וְאִישׁ בָּא מִבַּעַל שָׁלִשָׁה, וַיָּבֵא לְאִישׁ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הָאֱלֹהִים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לֶחֶם בִּכּוּרִים עֶשְׂרִים-לֶחֶם שְׂעֹרִים, וְכַרְמֶל,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בְּצִקְלֹנו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ֹ‏; וַיֹּאמֶר, תֵּן לָעָם וְיֹאכֵלוּ.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מג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וַיֹּאמֶר, מְשָׁרְתוֹ, מָה אֶתֵּן זֶה, לִפְנֵי מֵאָה אִישׁ‏? וַיֹּאמֶר, תֵּן לָעָם וְיֹאכֵלוּ--כִּי כֹה אָמַר יְהוָה, אָכֹל וְהוֹתֵר.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מד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וַיִּתֵּן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לִפְנֵיהֶם וַיֹּאכְלוּ וַיּוֹתִרוּ, כִּדְבַר יְהוָה. </a:t>
            </a:r>
          </a:p>
        </p:txBody>
      </p:sp>
    </p:spTree>
    <p:extLst>
      <p:ext uri="{BB962C8B-B14F-4D97-AF65-F5344CB8AC3E}">
        <p14:creationId xmlns:p14="http://schemas.microsoft.com/office/powerpoint/2010/main" val="3763806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50499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ד' 1‏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6"/>
            <a:ext cx="8220973" cy="3357868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וְאִשָּׁה אַחַת מִנְּשֵׁי בְנֵי-הַנְּבִיאִים צָעֲקָה אֶל-אֱלִישָׁע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לֵאמֹר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עַבְדְּךָ אִישִׁי מֵת, וְאַתָּה יָדַעְתָּ, כִּי עַבְדְּךָ הָיָה יָרֵא ‏אֶת-יְהוָה‏; וְהַנֹּשֶׁה--בָּא לָקַחַת אֶת-שְׁנֵי יְלָדַי לוֹ, לַעֲבָדִים. ‏</a:t>
            </a:r>
          </a:p>
        </p:txBody>
      </p:sp>
    </p:spTree>
    <p:extLst>
      <p:ext uri="{BB962C8B-B14F-4D97-AF65-F5344CB8AC3E}">
        <p14:creationId xmlns:p14="http://schemas.microsoft.com/office/powerpoint/2010/main" val="24972541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40974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משלי ג' 27-28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5"/>
            <a:ext cx="8220973" cy="3577829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כז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אַל-תִּמְנַע-טוֹב מִבְּעָלָיו-- בִּהְיוֹת לְאֵל יָדְךָ לַעֲשׂוֹת.‏‎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כח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אַל-תֹּאמַר לְרֵעֲךָ, לֵךְ וָשׁוּב--וּמָחָר אֶתֵּן‏; וְיֵשׁ אִתָּךְ.‏ </a:t>
            </a:r>
          </a:p>
        </p:txBody>
      </p:sp>
    </p:spTree>
    <p:extLst>
      <p:ext uri="{BB962C8B-B14F-4D97-AF65-F5344CB8AC3E}">
        <p14:creationId xmlns:p14="http://schemas.microsoft.com/office/powerpoint/2010/main" val="3807817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50499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ד' 2‏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6"/>
            <a:ext cx="8220973" cy="1655763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וַיֹּאמֶר אֵלֶיהָ אֱלִישָׁע, מָה אֶעֱשֶׂה-לָּךְ, הַגִּידִי לִי, מַה-יֶּשׁ-לָךְ בַּבָּיִת‏; וַתֹּאמֶר, אֵין לְשִׁפְחָתְךָ כֹל בַּבַּיִת, כִּי, אִם-‏אָסוּךְ שָׁמֶן. ‏</a:t>
            </a:r>
          </a:p>
        </p:txBody>
      </p:sp>
    </p:spTree>
    <p:extLst>
      <p:ext uri="{BB962C8B-B14F-4D97-AF65-F5344CB8AC3E}">
        <p14:creationId xmlns:p14="http://schemas.microsoft.com/office/powerpoint/2010/main" val="4118083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50499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ד' 3-4‏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7"/>
            <a:ext cx="8220973" cy="446365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ג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וַיֹּאמֶר, לְכִי שַׁאֲלִי-לָךְ כֵּלִים מִן-הַחוּץ, מֵאֵת, כָּל-שְׁכֵנָיִךְ--כֵּלִים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רֵקִים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אַל-תַּמְעִיטִי.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ד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וּבָאת, וְסָגַרְתְּ ‏הַדֶּלֶת בַּעֲדֵךְ וּבְעַד-בָּנַיִךְ, וְיָצַקְתְּ, עַל כָּל-הַכֵּלִים הָאֵלֶּה‏; וְהַמָּלֵא, תַּסִּיעִי.‏</a:t>
            </a:r>
          </a:p>
        </p:txBody>
      </p:sp>
    </p:spTree>
    <p:extLst>
      <p:ext uri="{BB962C8B-B14F-4D97-AF65-F5344CB8AC3E}">
        <p14:creationId xmlns:p14="http://schemas.microsoft.com/office/powerpoint/2010/main" val="3249942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50499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א' </a:t>
            </a:r>
            <a:r>
              <a:rPr lang="he-IL" sz="3600" b="1" dirty="0" err="1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תסלוניקים</a:t>
            </a:r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ה' 14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285339"/>
            <a:ext cx="8220973" cy="542601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הוֹכִיחוּ אֶת הַהוֹלְכִים בָּטֵל;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he-IL" sz="3000" dirty="0">
              <a:solidFill>
                <a:schemeClr val="bg1"/>
              </a:solidFill>
              <a:latin typeface="David" panose="020E0502060401010101" pitchFamily="34" charset="-79"/>
              <a:ea typeface="+mj-ea"/>
              <a:cs typeface="David" panose="020E0502060401010101" pitchFamily="34" charset="-79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he-IL" sz="1100" dirty="0">
              <a:solidFill>
                <a:schemeClr val="bg1"/>
              </a:solidFill>
              <a:latin typeface="David" panose="020E0502060401010101" pitchFamily="34" charset="-79"/>
              <a:ea typeface="+mj-ea"/>
              <a:cs typeface="David" panose="020E0502060401010101" pitchFamily="34" charset="-79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he-IL" sz="1200" dirty="0">
              <a:solidFill>
                <a:schemeClr val="bg1"/>
              </a:solidFill>
              <a:latin typeface="David" panose="020E0502060401010101" pitchFamily="34" charset="-79"/>
              <a:ea typeface="+mj-ea"/>
              <a:cs typeface="David" panose="020E0502060401010101" pitchFamily="34" charset="-79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10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הֵן גַּם ‏כַּאֲשֶׁר הָיִינוּ אֶצְלְכֶם, זֹאת צִוִּינוּ אֶתְכֶם: מִי שֶׁאֵינוֹ רוֹצֶה לַעֲבֹד, גַּם אַל יֹאכַל;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11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כִּי שָׁמַעְנוּ שֶׁיֵּשׁ הוֹלְכֵי ‏בָּטֵל בֵּינֵיכֶם שֶׁאֵינָם עוֹבְדִים כְּלָל, אֶלָּא מִתְעַסְּקִים בַּהֲבָלִים.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12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אֲנַחְנוּ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מְצַוִּים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עַל אוֹתָם הָאֲנָשִׁים ‏וְדוֹרְשִׁים מֵהֶם בְּשֵׁם הָאָדוֹן יֵשׁוּעַ הַמָּשִׁיחַ, שֶׁיַּעַבְדוּ בְּנַחַת וְיֹאכְלוּ אֶת לַחְמָם שֶׁלָּהֶם. ‏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61C58F2-F344-4899-B494-A4F56F3A0547}"/>
              </a:ext>
            </a:extLst>
          </p:cNvPr>
          <p:cNvSpPr txBox="1">
            <a:spLocks/>
          </p:cNvSpPr>
          <p:nvPr/>
        </p:nvSpPr>
        <p:spPr>
          <a:xfrm>
            <a:off x="228601" y="2214109"/>
            <a:ext cx="8380563" cy="6354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700" b="1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ב' </a:t>
            </a:r>
            <a:r>
              <a:rPr kumimoji="0" lang="he-IL" sz="3700" b="1" i="0" u="none" strike="noStrike" kern="1200" cap="none" spc="0" normalizeH="0" baseline="0" noProof="0" dirty="0" err="1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תסלוניקים</a:t>
            </a:r>
            <a:r>
              <a:rPr kumimoji="0" lang="he-IL" sz="3700" b="1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ג' 10-12‏</a:t>
            </a:r>
          </a:p>
        </p:txBody>
      </p:sp>
    </p:spTree>
    <p:extLst>
      <p:ext uri="{BB962C8B-B14F-4D97-AF65-F5344CB8AC3E}">
        <p14:creationId xmlns:p14="http://schemas.microsoft.com/office/powerpoint/2010/main" val="2388453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50499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ד' 5-6‏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6"/>
            <a:ext cx="8220973" cy="230524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ה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וַתֵּלֶךְ, מֵאִתּוֹ,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וַתִּסְגֹּר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הַדֶּלֶת, בַּעֲדָהּ וּבְעַד בָּנֶיהָ‏; הֵם מַגִּישִׁים אֵלֶיהָ, וְהִיא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מוֹצָקֶת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וַיְהִי כִּמְלֹאת הַכֵּלִים, וַתֹּאמֶר אֶל-בְּנָהּ הַגִּישָׁה אֵלַי עוֹד כֶּלִי, וַיֹּאמֶר אֵלֶיהָ, אֵין עוֹד כֶּלִי‏; וַיַּעֲמֹד, הַשָּׁמֶן. </a:t>
            </a:r>
          </a:p>
        </p:txBody>
      </p:sp>
    </p:spTree>
    <p:extLst>
      <p:ext uri="{BB962C8B-B14F-4D97-AF65-F5344CB8AC3E}">
        <p14:creationId xmlns:p14="http://schemas.microsoft.com/office/powerpoint/2010/main" val="1024741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50499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משלי ל' 8-9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6"/>
            <a:ext cx="8220973" cy="230524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ח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...רֵאשׁ וָעֹשֶׁר,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אַל-תִּתֶּן-לִי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‏; הַטְרִיפֵנִי, לֶחֶם חֻקִּי.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ט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פֶּן אֶשְׂבַּע,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וְכִחַשְׁתִּי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-- וְאָמַרְתִּי, מִי יְהוָה: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וּפֶן-אִוָּרֵש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ׁ וְגָנַבְתִּי‏; וְתָפַשְׂתִּי, שֵׁם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אֱלֹהָי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9961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50499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מלכים ב' פרק ד' 7‏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6"/>
            <a:ext cx="8220973" cy="230524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וַתָּבֹא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וַתַּגֵּד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לְאִישׁ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הָאֱלֹהִים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, וַיֹּאמֶר לְכִי מִכְרִי אֶת-הַשֶּׁמֶן, וְשַׁלְּמִי אֶת-נִשְׁיֵךְ‏; וְאַתְּ וּבָנַיִךְ, תִּחְיִי בַּנּוֹתָר.</a:t>
            </a:r>
          </a:p>
        </p:txBody>
      </p:sp>
    </p:spTree>
    <p:extLst>
      <p:ext uri="{BB962C8B-B14F-4D97-AF65-F5344CB8AC3E}">
        <p14:creationId xmlns:p14="http://schemas.microsoft.com/office/powerpoint/2010/main" val="3008593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1E5F-B6FF-4009-86F1-85984A7F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1" y="750499"/>
            <a:ext cx="8380563" cy="654608"/>
          </a:xfrm>
        </p:spPr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רומים </a:t>
            </a:r>
            <a:r>
              <a:rPr lang="he-IL" sz="3600" b="1" dirty="0" err="1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יג</a:t>
            </a:r>
            <a:r>
              <a:rPr lang="he-IL" sz="3600" b="1" dirty="0">
                <a:solidFill>
                  <a:srgbClr val="FFFF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7-8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C1010-795F-49DE-84F6-6B4D53B97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92" y="1479946"/>
            <a:ext cx="8220973" cy="230524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7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תְּנוּ לְכָל אָדָם מַה שֶּׁמַּגִּיעַ לוֹ: מַס לְמִי שֶׁעַל הַמַּס; מֶכֶס לְמִי שֶׁעַל הַמֶּכֶס; יִרְאָה לְמִי שֶׁרָאוּי לִירֹא מִמֶּנּוּ; כָּבוֹד לְמִי שֶׁמַּגִּיעַ לוֹ כָּבוֹד. </a:t>
            </a:r>
            <a:r>
              <a:rPr lang="he-IL" sz="3000" b="1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8 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אַל תִּהְיוּ </a:t>
            </a:r>
            <a:r>
              <a:rPr lang="he-IL" sz="3000" dirty="0" err="1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חַיָּבִים</a:t>
            </a:r>
            <a:r>
              <a:rPr lang="he-IL" sz="3000" dirty="0">
                <a:solidFill>
                  <a:schemeClr val="bg1"/>
                </a:solidFill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דָּבָר לְאִישׁ מִלְּבַד אַהֲבַת הַזּוּלַת, כִּי הָאוֹהֵב אֶת הַזּוּלַת קִיֵּם אֶת הַתּוֹרָה. </a:t>
            </a:r>
          </a:p>
        </p:txBody>
      </p:sp>
    </p:spTree>
    <p:extLst>
      <p:ext uri="{BB962C8B-B14F-4D97-AF65-F5344CB8AC3E}">
        <p14:creationId xmlns:p14="http://schemas.microsoft.com/office/powerpoint/2010/main" val="21921986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981</Words>
  <Application>Microsoft Office PowerPoint</Application>
  <PresentationFormat>On-screen Show (4:3)</PresentationFormat>
  <Paragraphs>52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David</vt:lpstr>
      <vt:lpstr>1_Office Theme</vt:lpstr>
      <vt:lpstr>מַסְפִּיק ‏ וְדַי - דַי וְהוֹתֵר - יֵשׁ מֵאַיִן ‏</vt:lpstr>
      <vt:lpstr>מלכים ב' פרק ד' 1‏</vt:lpstr>
      <vt:lpstr>מלכים ב' פרק ד' 2‏</vt:lpstr>
      <vt:lpstr>מלכים ב' פרק ד' 3-4‏</vt:lpstr>
      <vt:lpstr>א' תסלוניקים ה' 14</vt:lpstr>
      <vt:lpstr>מלכים ב' פרק ד' 5-6‏</vt:lpstr>
      <vt:lpstr>משלי ל' 8-9</vt:lpstr>
      <vt:lpstr>מלכים ב' פרק ד' 7‏</vt:lpstr>
      <vt:lpstr>רומים יג 7-8</vt:lpstr>
      <vt:lpstr>מלכים ב' פרק ו' 1-3‏</vt:lpstr>
      <vt:lpstr>מלכים ב' פרק ו' 4-5‏</vt:lpstr>
      <vt:lpstr>מלכים ב' פרק ו' 6‏</vt:lpstr>
      <vt:lpstr>מלכים ב' פרק ו' 6‏, 7</vt:lpstr>
      <vt:lpstr>יעקב ב' 15-17</vt:lpstr>
      <vt:lpstr>קור"ב ח' 1-5</vt:lpstr>
      <vt:lpstr>מעשי השליחים ד' 32-35</vt:lpstr>
      <vt:lpstr>מלכים ב' פרק ד' 42-44</vt:lpstr>
      <vt:lpstr>מלכים ב' פרק ד' 42-44</vt:lpstr>
      <vt:lpstr>מלכים ב' פרק ד' 42-44</vt:lpstr>
      <vt:lpstr>משלי ג' 27-28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Beit-Eliahu</dc:creator>
  <cp:lastModifiedBy>Shay Pinhassi</cp:lastModifiedBy>
  <cp:revision>37</cp:revision>
  <dcterms:created xsi:type="dcterms:W3CDTF">2009-03-24T21:37:51Z</dcterms:created>
  <dcterms:modified xsi:type="dcterms:W3CDTF">2020-08-02T14:05:54Z</dcterms:modified>
</cp:coreProperties>
</file>