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33652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0966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7424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6842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7321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39349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7133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0844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35788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18789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2310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 l="-5000" t="-15000" r="-7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781D0-E3BF-45CD-A117-019A6134B0C9}" type="datetimeFigureOut">
              <a:rPr lang="LID4096" smtClean="0"/>
              <a:t>03/06/2020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D557F-5823-4A1C-9DA4-31996AE2BA4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91426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3C80-2715-4B32-8D33-3CC85E88D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7302"/>
            <a:ext cx="7886700" cy="770954"/>
          </a:xfrm>
        </p:spPr>
        <p:txBody>
          <a:bodyPr>
            <a:normAutofit/>
          </a:bodyPr>
          <a:lstStyle/>
          <a:p>
            <a:pPr algn="ctr" rtl="1"/>
            <a:r>
              <a:rPr lang="he-IL" sz="40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חג הפורים - חג של נאמנות ה' וילדיו</a:t>
            </a:r>
            <a:endParaRPr lang="LID4096" sz="4000" b="1" dirty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41F7-78E1-47EF-A6E2-5B1134BB0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22218"/>
            <a:ext cx="8159027" cy="541712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sz="36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ריבונות אלוהים והמציאות של מלחמה רוחנית</a:t>
            </a:r>
            <a:r>
              <a:rPr lang="he-IL" sz="3200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</a:p>
          <a:p>
            <a:pPr algn="r" rtl="1"/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דברים ז' 6-9</a:t>
            </a:r>
          </a:p>
          <a:p>
            <a:pPr algn="r" rtl="1"/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השמדת עם ישראל - האינטרס של המן ושל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השטן</a:t>
            </a: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! </a:t>
            </a:r>
          </a:p>
          <a:p>
            <a:pPr algn="r" rtl="1"/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אסתר ג' 8</a:t>
            </a:r>
          </a:p>
          <a:p>
            <a:pPr algn="r" rtl="1"/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השטן לא הצליח ולא יצליח - כי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אלוהי ישראל נאמן! </a:t>
            </a:r>
          </a:p>
          <a:p>
            <a:pPr algn="r" rtl="1"/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ירמיה ל"א 34-36</a:t>
            </a:r>
          </a:p>
          <a:p>
            <a:pPr algn="r" rtl="1"/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עלינו להבין את המציאות הרוחנית של ישראל.</a:t>
            </a:r>
          </a:p>
          <a:p>
            <a:pPr algn="r" rtl="1"/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עלינו להבין את המלחמה הרוחנית שלנו כילדי ה'!</a:t>
            </a:r>
          </a:p>
          <a:p>
            <a:pPr algn="r" rtl="1"/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אפסים ו' 12</a:t>
            </a:r>
            <a:endParaRPr lang="LID4096" sz="3200" dirty="0">
              <a:solidFill>
                <a:schemeClr val="accent2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8819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3C80-2715-4B32-8D33-3CC85E88D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7302"/>
            <a:ext cx="7886700" cy="770954"/>
          </a:xfrm>
        </p:spPr>
        <p:txBody>
          <a:bodyPr>
            <a:normAutofit/>
          </a:bodyPr>
          <a:lstStyle/>
          <a:p>
            <a:pPr algn="ctr" rtl="1"/>
            <a:r>
              <a:rPr lang="he-IL" sz="40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חג הפורים - חג של נאמנות ה' וילדיו</a:t>
            </a:r>
            <a:endParaRPr lang="LID4096" sz="4000" b="1" dirty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41F7-78E1-47EF-A6E2-5B1134BB0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122218"/>
            <a:ext cx="8030441" cy="5417127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אלוהים ריבון ונאמן ובני אדם נקראים לבחור!</a:t>
            </a:r>
            <a:r>
              <a:rPr lang="he-IL" sz="32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endParaRPr lang="he-IL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rgbClr val="CC6600"/>
              </a:buClr>
            </a:pPr>
            <a:r>
              <a:rPr lang="he-IL" sz="36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הנבחרים נקראים לבחור!</a:t>
            </a:r>
          </a:p>
          <a:p>
            <a:pPr algn="r" rtl="1"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דברים ל' 19</a:t>
            </a:r>
            <a:br>
              <a:rPr lang="en-US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חיים או מוות? ברכה או קללה?</a:t>
            </a:r>
          </a:p>
          <a:p>
            <a:pPr algn="r" rtl="1"/>
            <a:endParaRPr lang="he-IL" sz="3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1950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3C80-2715-4B32-8D33-3CC85E88D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7302"/>
            <a:ext cx="7886700" cy="770954"/>
          </a:xfrm>
        </p:spPr>
        <p:txBody>
          <a:bodyPr>
            <a:normAutofit/>
          </a:bodyPr>
          <a:lstStyle/>
          <a:p>
            <a:pPr algn="ctr" rtl="1"/>
            <a:r>
              <a:rPr lang="he-IL" sz="40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חג הפורים - חג של נאמנות ה' וילדיו</a:t>
            </a:r>
            <a:endParaRPr lang="LID4096" sz="4000" b="1" dirty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41F7-78E1-47EF-A6E2-5B1134BB0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122218"/>
            <a:ext cx="8030441" cy="5417127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אלוהים ריבון ונאמן ובני אדם נקראים לבחור!</a:t>
            </a:r>
            <a:r>
              <a:rPr lang="he-IL" sz="32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endParaRPr lang="he-IL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rgbClr val="CC6600"/>
              </a:buClr>
            </a:pPr>
            <a:r>
              <a:rPr lang="he-IL" sz="36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מרדכי</a:t>
            </a: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- אסתר ג' 1-2</a:t>
            </a:r>
          </a:p>
          <a:p>
            <a:pPr marL="442913" lvl="1" algn="r" rtl="1">
              <a:buSzPct val="75000"/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לציית ולהיות נאמן להמן</a:t>
            </a:r>
          </a:p>
          <a:p>
            <a:pPr marL="442913" lvl="1" algn="r" rtl="1">
              <a:buSzPct val="75000"/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לציית להמן כלפי חוץ ובפנים להיות נאמן לאלוהים</a:t>
            </a:r>
          </a:p>
          <a:p>
            <a:pPr marL="442913" lvl="1" algn="r" rtl="1">
              <a:buSzPct val="75000"/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להיות נאמן רק לאלוהים - בלב ובמעשים</a:t>
            </a:r>
          </a:p>
          <a:p>
            <a:pPr algn="r" rtl="1"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אלוהים דורש בלעדיות!  שמות כ' 2-5</a:t>
            </a:r>
          </a:p>
          <a:p>
            <a:pPr algn="r" rtl="1"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אלוהים חסר פשרות בנאמנותו וחסדו כלפינו ועל בסיס זה הוא דורש את נאמנותנו!</a:t>
            </a:r>
          </a:p>
          <a:p>
            <a:pPr algn="r" rtl="1">
              <a:buClr>
                <a:srgbClr val="CC6600"/>
              </a:buClr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הנאמנות שלנו לא מזכה אותנו בנאמנותו ובחירתו - אלא ההפך! </a:t>
            </a:r>
          </a:p>
          <a:p>
            <a:pPr algn="r" rtl="1"/>
            <a:endParaRPr lang="he-IL" sz="32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3053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3C80-2715-4B32-8D33-3CC85E88D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7302"/>
            <a:ext cx="7886700" cy="770954"/>
          </a:xfrm>
        </p:spPr>
        <p:txBody>
          <a:bodyPr>
            <a:normAutofit/>
          </a:bodyPr>
          <a:lstStyle/>
          <a:p>
            <a:pPr algn="ctr" rtl="1"/>
            <a:r>
              <a:rPr lang="he-IL" sz="40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חג הפורים - חג של נאמנות ה' וילדיו</a:t>
            </a:r>
            <a:endParaRPr lang="LID4096" sz="4000" b="1" dirty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41F7-78E1-47EF-A6E2-5B1134BB0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122218"/>
            <a:ext cx="8030441" cy="5417127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אלוהים ריבון ונאמן ובני אדם נקראים לבחור!</a:t>
            </a:r>
            <a:r>
              <a:rPr lang="he-IL" sz="32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endParaRPr lang="he-IL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rgbClr val="CC6600"/>
              </a:buClr>
            </a:pPr>
            <a:r>
              <a:rPr lang="he-IL" sz="36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אסתר</a:t>
            </a: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- אסתר ד' 13-16</a:t>
            </a:r>
          </a:p>
          <a:p>
            <a:pPr marL="442913" lvl="1" algn="r" rtl="1">
              <a:buSzPct val="75000"/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להתייאש. לנסות לשרוד אישית.</a:t>
            </a:r>
          </a:p>
          <a:p>
            <a:pPr marL="442913" lvl="1" algn="r" rtl="1">
              <a:buSzPct val="75000"/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לתכנן לעשות משהו בחוכמתה ובכוחה</a:t>
            </a:r>
          </a:p>
          <a:p>
            <a:pPr marL="442913" lvl="1" algn="r" rtl="1">
              <a:buSzPct val="75000"/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להתאחד בתפילה עם כל העם ולסמוך על נאמנותו של אלוהים</a:t>
            </a:r>
          </a:p>
          <a:p>
            <a:pPr algn="r" rtl="1"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הכוח והתקווה בכל מצב (טוב ורע) הוא בקשר בין בני אדם חלשים וחסרי האונים לבין אלוהים הנאמן והכל יכול. </a:t>
            </a:r>
          </a:p>
          <a:p>
            <a:pPr algn="r" rtl="1">
              <a:spcBef>
                <a:spcPts val="600"/>
              </a:spcBef>
              <a:buClr>
                <a:srgbClr val="CC6600"/>
              </a:buClr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האמונה והביטחון מתבטאים בבחירות שלנו!</a:t>
            </a:r>
          </a:p>
          <a:p>
            <a:pPr algn="r" rtl="1">
              <a:spcBef>
                <a:spcPts val="600"/>
              </a:spcBef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תהילים ל"ד 5-7</a:t>
            </a:r>
          </a:p>
        </p:txBody>
      </p:sp>
    </p:spTree>
    <p:extLst>
      <p:ext uri="{BB962C8B-B14F-4D97-AF65-F5344CB8AC3E}">
        <p14:creationId xmlns:p14="http://schemas.microsoft.com/office/powerpoint/2010/main" val="429430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3C80-2715-4B32-8D33-3CC85E88D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7302"/>
            <a:ext cx="7886700" cy="770954"/>
          </a:xfrm>
        </p:spPr>
        <p:txBody>
          <a:bodyPr>
            <a:normAutofit/>
          </a:bodyPr>
          <a:lstStyle/>
          <a:p>
            <a:pPr algn="ctr" rtl="1"/>
            <a:r>
              <a:rPr lang="he-IL" sz="40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חג הפורים - חג של נאמנות ה' וילדיו</a:t>
            </a:r>
            <a:endParaRPr lang="LID4096" sz="4000" b="1" dirty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41F7-78E1-47EF-A6E2-5B1134BB0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122218"/>
            <a:ext cx="8030441" cy="5417127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אלוהים ריבון ונאמן ובני אדם נקראים לבחור!</a:t>
            </a:r>
            <a:r>
              <a:rPr lang="he-IL" sz="32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endParaRPr lang="he-IL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rgbClr val="CC6600"/>
              </a:buClr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אלוהים הריבון והכל-יכול מעורב בחיינו!</a:t>
            </a:r>
          </a:p>
          <a:p>
            <a:pPr algn="r" rtl="1"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האם הוא מעורב בחייך? </a:t>
            </a:r>
          </a:p>
          <a:p>
            <a:pPr algn="r" rtl="1"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האם אתה מעורב ברצונו ותוכניתו? </a:t>
            </a:r>
            <a:br>
              <a:rPr lang="en-US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האם אתה נותן לו להיות מעורב בחיי אחרים דרכך?</a:t>
            </a:r>
          </a:p>
          <a:p>
            <a:pPr algn="r" rtl="1"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אפסים ב' 10</a:t>
            </a:r>
          </a:p>
          <a:p>
            <a:pPr algn="r" rtl="1">
              <a:buClr>
                <a:srgbClr val="CC6600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תהילים קכ"א - שומר ישראל לא נם ולא ישן!</a:t>
            </a:r>
            <a:br>
              <a:rPr lang="en-US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2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השאלה: האם אנחנו ישנים שכשהוא מדבר אלינו וקורא לנו להיות נאמנים?</a:t>
            </a:r>
          </a:p>
        </p:txBody>
      </p:sp>
    </p:spTree>
    <p:extLst>
      <p:ext uri="{BB962C8B-B14F-4D97-AF65-F5344CB8AC3E}">
        <p14:creationId xmlns:p14="http://schemas.microsoft.com/office/powerpoint/2010/main" val="161128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3C80-2715-4B32-8D33-3CC85E88D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7302"/>
            <a:ext cx="7886700" cy="770954"/>
          </a:xfrm>
        </p:spPr>
        <p:txBody>
          <a:bodyPr>
            <a:normAutofit/>
          </a:bodyPr>
          <a:lstStyle/>
          <a:p>
            <a:pPr algn="ctr" rtl="1"/>
            <a:r>
              <a:rPr lang="he-IL" sz="40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חג הפורים - חג של נאמנות ה' וילדיו</a:t>
            </a:r>
            <a:endParaRPr lang="LID4096" sz="4000" b="1" dirty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41F7-78E1-47EF-A6E2-5B1134BB0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122218"/>
            <a:ext cx="8030441" cy="5417127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ריבונות אלוהים והמציאות של מלחמה רוחנית</a:t>
            </a:r>
            <a:r>
              <a:rPr lang="he-IL" sz="3200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endParaRPr lang="he-IL" sz="3600" b="1" dirty="0">
              <a:latin typeface="David" panose="020E0502060401010101" pitchFamily="34" charset="-79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36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אלוהים ריבון ונאמן ובני אדם נקראים לבחור!</a:t>
            </a:r>
            <a:r>
              <a:rPr lang="he-IL" sz="3200" b="1" dirty="0"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endParaRPr lang="he-IL" sz="3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he-IL" sz="1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lnSpc>
                <a:spcPct val="150000"/>
              </a:lnSpc>
              <a:buClr>
                <a:srgbClr val="CC6600"/>
              </a:buClr>
            </a:pPr>
            <a:r>
              <a:rPr lang="he-IL" sz="36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בפני מי אתה משתחווה בחייך? </a:t>
            </a:r>
          </a:p>
          <a:p>
            <a:pPr algn="r" rtl="1">
              <a:buClr>
                <a:srgbClr val="CC6600"/>
              </a:buClr>
            </a:pPr>
            <a:r>
              <a:rPr lang="he-IL" sz="36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לפי מה אתה עושה את הבחירות בחייך? </a:t>
            </a:r>
          </a:p>
          <a:p>
            <a:pPr algn="r" rtl="1">
              <a:buClr>
                <a:srgbClr val="CC6600"/>
              </a:buClr>
            </a:pPr>
            <a:r>
              <a:rPr lang="he-IL" sz="36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האם מטרת חייך להיות "נאמן לעצמך" או </a:t>
            </a:r>
            <a:br>
              <a:rPr lang="en-US" sz="36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solidFill>
                  <a:schemeClr val="accent2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נאמן לאלוהים ורצונו?</a:t>
            </a:r>
          </a:p>
        </p:txBody>
      </p:sp>
    </p:spTree>
    <p:extLst>
      <p:ext uri="{BB962C8B-B14F-4D97-AF65-F5344CB8AC3E}">
        <p14:creationId xmlns:p14="http://schemas.microsoft.com/office/powerpoint/2010/main" val="390527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478</TotalTime>
  <Words>376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David</vt:lpstr>
      <vt:lpstr>Office Theme</vt:lpstr>
      <vt:lpstr>חג הפורים - חג של נאמנות ה' וילדיו</vt:lpstr>
      <vt:lpstr>חג הפורים - חג של נאמנות ה' וילדיו</vt:lpstr>
      <vt:lpstr>חג הפורים - חג של נאמנות ה' וילדיו</vt:lpstr>
      <vt:lpstr>חג הפורים - חג של נאמנות ה' וילדיו</vt:lpstr>
      <vt:lpstr>חג הפורים - חג של נאמנות ה' וילדיו</vt:lpstr>
      <vt:lpstr>חג הפורים - חג של נאמנות ה' וילדיו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 Aweida</dc:creator>
  <cp:lastModifiedBy>Shmuel Aweida</cp:lastModifiedBy>
  <cp:revision>23</cp:revision>
  <dcterms:created xsi:type="dcterms:W3CDTF">2019-03-19T06:39:33Z</dcterms:created>
  <dcterms:modified xsi:type="dcterms:W3CDTF">2020-03-06T13:07:19Z</dcterms:modified>
</cp:coreProperties>
</file>