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4182" r:id="rId1"/>
  </p:sldMasterIdLst>
  <p:notesMasterIdLst>
    <p:notesMasterId r:id="rId10"/>
  </p:notesMasterIdLst>
  <p:sldIdLst>
    <p:sldId id="258" r:id="rId2"/>
    <p:sldId id="292" r:id="rId3"/>
    <p:sldId id="300" r:id="rId4"/>
    <p:sldId id="301" r:id="rId5"/>
    <p:sldId id="296" r:id="rId6"/>
    <p:sldId id="297" r:id="rId7"/>
    <p:sldId id="298" r:id="rId8"/>
    <p:sldId id="299" r:id="rId9"/>
  </p:sldIdLst>
  <p:sldSz cx="9144000" cy="6858000" type="screen4x3"/>
  <p:notesSz cx="9923463" cy="67881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272" autoAdjust="0"/>
    <p:restoredTop sz="94663"/>
  </p:normalViewPr>
  <p:slideViewPr>
    <p:cSldViewPr snapToGrid="0" snapToObjects="1">
      <p:cViewPr varScale="1">
        <p:scale>
          <a:sx n="46" d="100"/>
          <a:sy n="46" d="100"/>
        </p:scale>
        <p:origin x="571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0999" y="1"/>
            <a:ext cx="4300167" cy="3405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0DAD-ECA9-4FB1-A188-FD97FF4B103C}" type="datetimeFigureOut">
              <a:rPr lang="LID4096" smtClean="0"/>
              <a:t>10/26/2019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5937" cy="2290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47" y="3266796"/>
            <a:ext cx="7938770" cy="26728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0999" y="6447565"/>
            <a:ext cx="4300167" cy="3405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88A1C-E9E0-419E-AF96-14A6D86EAA0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141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833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0910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8383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1880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69744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59617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88A1C-E9E0-419E-AF96-14A6D86EAA01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801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>
                <a:gradFill flip="none" rotWithShape="1">
                  <a:gsLst>
                    <a:gs pos="0">
                      <a:schemeClr val="accent1">
                        <a:lumMod val="89000"/>
                      </a:schemeClr>
                    </a:gs>
                    <a:gs pos="23000">
                      <a:schemeClr val="accent1">
                        <a:lumMod val="89000"/>
                      </a:schemeClr>
                    </a:gs>
                    <a:gs pos="69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  <a:alpha val="56000"/>
            </a:schemeClr>
          </a:solidFill>
        </p:spPr>
        <p:txBody>
          <a:bodyPr anchor="ctr"/>
          <a:lstStyle>
            <a:lvl1pPr marL="102870" indent="-285750" algn="r" rtl="1" fontAlgn="t">
              <a:buClr>
                <a:schemeClr val="accent5"/>
              </a:buClr>
              <a:buSzPct val="90000"/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1pPr>
            <a:lvl2pPr marL="7429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2pPr>
            <a:lvl3pPr marL="1200150" indent="-2857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3pPr>
            <a:lvl4pPr marL="15430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4pPr>
            <a:lvl5pPr marL="2000250" indent="-171450" algn="r" rtl="1">
              <a:buFont typeface=".Apple Color Emoji UI"/>
              <a:buChar char="👣"/>
              <a:defRPr>
                <a:gradFill flip="none" rotWithShape="1">
                  <a:gsLst>
                    <a:gs pos="0">
                      <a:schemeClr val="accent6">
                        <a:lumMod val="89000"/>
                      </a:schemeClr>
                    </a:gs>
                    <a:gs pos="23000">
                      <a:schemeClr val="accent6">
                        <a:lumMod val="89000"/>
                      </a:schemeClr>
                    </a:gs>
                    <a:gs pos="69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/>
          <a:lstStyle/>
          <a:p>
            <a:fld id="{108F4CF8-CD35-E447-9681-D7491438C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 l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33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219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4" r:id="rId1"/>
    <p:sldLayoutId id="21474841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7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וִיהוֹשֻׁעַ זָקֵן בָּא בַּיָּמִים, וַיֹּאמֶר יְהוָה אֵלָיו: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אַתָּה זָקַנְתָּה בָּאתָ בַיָּמִים, וְהָאָרֶץ נִשְׁאֲרָה הַרְבֵּה מְאֹד לְרִשְׁתָּהּ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</a:t>
            </a:r>
            <a:r>
              <a:rPr lang="he-IL" sz="28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1) 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31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4" name="Picture 3" descr="A picture containing person, outdoor, man, sitting&#10;&#10;Description automatically generated">
            <a:extLst>
              <a:ext uri="{FF2B5EF4-FFF2-40B4-BE49-F238E27FC236}">
                <a16:creationId xmlns:a16="http://schemas.microsoft.com/office/drawing/2014/main" id="{190EE416-DF1A-4ABD-8C50-8B766BE9E7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49"/>
          <a:stretch/>
        </p:blipFill>
        <p:spPr>
          <a:xfrm>
            <a:off x="1890420" y="1078357"/>
            <a:ext cx="5404335" cy="57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3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וִיהוֹשֻׁעַ זָקֵן בָּא בַּיָּמִים, וַיֹּאמֶר יְהוָה אֵלָיו: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אַתָּה זָקַנְתָּה בָּאתָ בַיָּמִים, וְהָאָרֶץ נִשְׁאֲרָה הַרְבֵּה מְאֹד לְרִשְׁתָּהּ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(פס' 1)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איך אתה חי את החיים המוגבלים האלה? תהילים צ' 12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כַּאֲשֶׁר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צִוָּה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אֶת מֹשֶׁה עַבְדּוֹ, כֵּן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צִוָּה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מֹשֶׁה אֶת יְהוֹשֻׁעַ, וְכֵן עָשָׂה יְהוֹשֻׁעַ,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לֹא הֵסִיר דָּבָר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מִכֹּל אֲשֶׁר </a:t>
            </a: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צִוָּה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יְהוָה אֶת מֹשֶׁה. 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(יהושע י"א 15)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751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וְהָאָרֶץ נִשְׁאֲרָה הַרְבֵּה מְאֹד לְרִשְׁתָּהּ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מתי ט'-י'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רַב, אֲבָל הַפּוֹעֲלִים מְעַטִּים. לָכֵן הִתְפַּלְּלוּ אֶל אֲדוֹן הַקָּצִיר שֶׁיִּשְׁלַח פּוֹעֲלִים לִקְצִירוֹ.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(37-38)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תפילה ושירות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הסיכון שבציות לקריאת האדון להתפלל: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אתה כנראה חלק מהתשובה ואחד הפועלים...</a:t>
            </a:r>
          </a:p>
        </p:txBody>
      </p:sp>
    </p:spTree>
    <p:extLst>
      <p:ext uri="{BB962C8B-B14F-4D97-AF65-F5344CB8AC3E}">
        <p14:creationId xmlns:p14="http://schemas.microsoft.com/office/powerpoint/2010/main" val="287391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וְהָאָרֶץ נִשְׁאֲרָה הַרְבֵּה מְאֹד לְרִשְׁתָּהּ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אפסים ד'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כְּדֵי לְהַכְשִׁיר אֶת הַקְּדוֹשִׁים לַעֲבוֹדַת הַשֵּׁרוּת, לִבְנִיַּת גּוּף הַמָּשִׁיחַ.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(12)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ד' 13</a:t>
            </a:r>
            <a:r>
              <a:rPr lang="nb-NO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- כולנו גם פרוייקט עבודה של המשיח!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בגרות, יציבות, סדר, גדילה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 err="1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קור"א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י"ב - וּ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לְכָל אִישׁ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נִתֶּנֶת הִתְגַּלּוּת הָרוּחַ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כְּדֵי לְהוֹעִיל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(7) 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82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וְהָאָרֶץ נִשְׁאֲרָה הַרְבֵּה מְאֹד לְרִשְׁתָּהּ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השבט השונה מכולם...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וּלְשֵׁבֶט הַלֵּוִי לֹא נָתַן מֹשֶׁה נַחֲלָה. </a:t>
            </a:r>
            <a:r>
              <a:rPr lang="he-IL" sz="32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יְהוָה אֱלֹהֵי יִשְׂרָאֵל הוּא נַחֲלָתָם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כַּאֲשֶׁר דִּבֶּר לָהֶם.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(33)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אֲבָל אַתֶּם עַם נִבְחָר, מַמְלֶכֶת כֹּהֲנִים וְגוֹי קָדוֹש.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(פטרוס א' ב' 9)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חופשיים לשרת כי ה' הוא נחלתנו! </a:t>
            </a:r>
            <a:br>
              <a:rPr lang="en-US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(אין דבר שמונע את שירותנו כמו "נחלות" שקר)</a:t>
            </a:r>
          </a:p>
        </p:txBody>
      </p:sp>
    </p:spTree>
    <p:extLst>
      <p:ext uri="{BB962C8B-B14F-4D97-AF65-F5344CB8AC3E}">
        <p14:creationId xmlns:p14="http://schemas.microsoft.com/office/powerpoint/2010/main" val="5613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D4AC-8FC2-DA43-B245-F0B7C98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587" y="-35502"/>
            <a:ext cx="8091453" cy="1312480"/>
          </a:xfrm>
        </p:spPr>
        <p:txBody>
          <a:bodyPr>
            <a:normAutofit/>
          </a:bodyPr>
          <a:lstStyle/>
          <a:p>
            <a:pPr algn="ctr"/>
            <a:r>
              <a:rPr lang="he-IL" sz="36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יהושע י"ג  - קום! "</a:t>
            </a:r>
            <a:r>
              <a:rPr lang="he-IL" sz="36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הַקָּצִיר רַב!" </a:t>
            </a:r>
            <a:endParaRPr lang="en-US" sz="36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56D353-1E68-4406-8F1E-E29E518F2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7" y="1078357"/>
            <a:ext cx="8091453" cy="4856281"/>
          </a:xfrm>
        </p:spPr>
        <p:txBody>
          <a:bodyPr tIns="180000" anchor="t" anchorCtr="0">
            <a:noAutofit/>
          </a:bodyPr>
          <a:lstStyle/>
          <a:p>
            <a:pPr marL="0" indent="0" algn="ctr">
              <a:spcBef>
                <a:spcPts val="600"/>
              </a:spcBef>
              <a:buSzPct val="80000"/>
              <a:buNone/>
            </a:pPr>
            <a:r>
              <a:rPr lang="he-IL" sz="3600" b="1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וְהָאָרֶץ נִשְׁאֲרָה הַרְבֵּה מְאֹד לְרִשְׁתָּהּ</a:t>
            </a:r>
            <a:endParaRPr lang="he-IL" sz="32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השטח שאתה אמור לכבוש, ליישב ולעבד?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מה אתה פוחד לאבד או להפסיד למרות ש...</a:t>
            </a:r>
            <a:br>
              <a:rPr lang="en-US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</a:br>
            <a:r>
              <a:rPr lang="he-IL" sz="320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יְהוָה </a:t>
            </a: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אֱלֹהֵי יִשְׂרָאֵל הוּא נַחֲלָתָך?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גם סופך יגיע...  - מה הועלת והשלמת בחייך? </a:t>
            </a:r>
          </a:p>
          <a:p>
            <a:pPr marL="625475" indent="-625475">
              <a:spcBef>
                <a:spcPts val="600"/>
              </a:spcBef>
              <a:buSzPct val="80000"/>
            </a:pPr>
            <a:r>
              <a:rPr lang="he-IL" sz="32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... עֵת פְּטִירָתִי הִגִּיעָה. אֶת הַמִּלְחָמָה הַטּוֹבָה נִלְחַמְתִּי, אֶת הַמֵּרוֹץ הִשְׁלַמְתִּי, אֶת הָאֱמוּנָה שָׁמַרְתִּי. </a:t>
            </a:r>
            <a:r>
              <a:rPr lang="he-IL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(טימותיאוס ב' ד' 6-7)</a:t>
            </a:r>
            <a:endParaRPr lang="he-IL" sz="3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6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יהושע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5988</TotalTime>
  <Words>205</Words>
  <Application>Microsoft Office PowerPoint</Application>
  <PresentationFormat>On-screen Show (4:3)</PresentationFormat>
  <Paragraphs>38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.Apple Color Emoji UI</vt:lpstr>
      <vt:lpstr>Arial</vt:lpstr>
      <vt:lpstr>Arial Black</vt:lpstr>
      <vt:lpstr>Calibri</vt:lpstr>
      <vt:lpstr>Mesh</vt:lpstr>
      <vt:lpstr>PowerPoint Presentation</vt:lpstr>
      <vt:lpstr>יהושע י"ג  - קום! "הַקָּצִיר רַב!" </vt:lpstr>
      <vt:lpstr>יהושע י"ג  - קום! "הַקָּצִיר רַב!" </vt:lpstr>
      <vt:lpstr>יהושע י"ג  - קום! "הַקָּצִיר רַב!" </vt:lpstr>
      <vt:lpstr>יהושע י"ג  - קום! "הַקָּצִיר רַב!" </vt:lpstr>
      <vt:lpstr>יהושע י"ג  - קום! "הַקָּצִיר רַב!" </vt:lpstr>
      <vt:lpstr>יהושע י"ג  - קום! "הַקָּצִיר רַב!" </vt:lpstr>
      <vt:lpstr>יהושע י"ג  - קום! "הַקָּצִיר רַב!"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Heidi Litle</dc:creator>
  <cp:lastModifiedBy>Shmuel Aweida</cp:lastModifiedBy>
  <cp:revision>199</cp:revision>
  <cp:lastPrinted>2019-09-07T06:48:21Z</cp:lastPrinted>
  <dcterms:created xsi:type="dcterms:W3CDTF">2019-05-02T13:10:19Z</dcterms:created>
  <dcterms:modified xsi:type="dcterms:W3CDTF">2019-10-26T07:18:48Z</dcterms:modified>
</cp:coreProperties>
</file>