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4182" r:id="rId1"/>
  </p:sldMasterIdLst>
  <p:notesMasterIdLst>
    <p:notesMasterId r:id="rId12"/>
  </p:notesMasterIdLst>
  <p:sldIdLst>
    <p:sldId id="258" r:id="rId2"/>
    <p:sldId id="268" r:id="rId3"/>
    <p:sldId id="260" r:id="rId4"/>
    <p:sldId id="270" r:id="rId5"/>
    <p:sldId id="269" r:id="rId6"/>
    <p:sldId id="271" r:id="rId7"/>
    <p:sldId id="272" r:id="rId8"/>
    <p:sldId id="273" r:id="rId9"/>
    <p:sldId id="274" r:id="rId10"/>
    <p:sldId id="276" r:id="rId11"/>
  </p:sldIdLst>
  <p:sldSz cx="9144000" cy="6858000" type="screen4x3"/>
  <p:notesSz cx="9923463" cy="6788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44"/>
    <p:restoredTop sz="94663"/>
  </p:normalViewPr>
  <p:slideViewPr>
    <p:cSldViewPr snapToGrid="0" snapToObjects="1">
      <p:cViewPr varScale="1">
        <p:scale>
          <a:sx n="44" d="100"/>
          <a:sy n="44" d="100"/>
        </p:scale>
        <p:origin x="900"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0167" cy="340586"/>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5620999" y="1"/>
            <a:ext cx="4300167" cy="340586"/>
          </a:xfrm>
          <a:prstGeom prst="rect">
            <a:avLst/>
          </a:prstGeom>
        </p:spPr>
        <p:txBody>
          <a:bodyPr vert="horz" lIns="91440" tIns="45720" rIns="91440" bIns="45720" rtlCol="0"/>
          <a:lstStyle>
            <a:lvl1pPr algn="r">
              <a:defRPr sz="1200"/>
            </a:lvl1pPr>
          </a:lstStyle>
          <a:p>
            <a:fld id="{4F2E0DAD-ECA9-4FB1-A188-FD97FF4B103C}" type="datetimeFigureOut">
              <a:rPr lang="LID4096" smtClean="0"/>
              <a:t>06/15/2019</a:t>
            </a:fld>
            <a:endParaRPr lang="LID4096"/>
          </a:p>
        </p:txBody>
      </p:sp>
      <p:sp>
        <p:nvSpPr>
          <p:cNvPr id="4" name="Slide Image Placeholder 3"/>
          <p:cNvSpPr>
            <a:spLocks noGrp="1" noRot="1" noChangeAspect="1"/>
          </p:cNvSpPr>
          <p:nvPr>
            <p:ph type="sldImg" idx="2"/>
          </p:nvPr>
        </p:nvSpPr>
        <p:spPr>
          <a:xfrm>
            <a:off x="3433763" y="849313"/>
            <a:ext cx="3055937" cy="2290762"/>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992347" y="3266796"/>
            <a:ext cx="7938770" cy="26728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6447565"/>
            <a:ext cx="4300167" cy="340585"/>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5620999" y="6447565"/>
            <a:ext cx="4300167" cy="340585"/>
          </a:xfrm>
          <a:prstGeom prst="rect">
            <a:avLst/>
          </a:prstGeom>
        </p:spPr>
        <p:txBody>
          <a:bodyPr vert="horz" lIns="91440" tIns="45720" rIns="91440" bIns="45720" rtlCol="0" anchor="b"/>
          <a:lstStyle>
            <a:lvl1pPr algn="r">
              <a:defRPr sz="1200"/>
            </a:lvl1pPr>
          </a:lstStyle>
          <a:p>
            <a:fld id="{35B88A1C-E9E0-419E-AF96-14A6D86EAA01}" type="slidenum">
              <a:rPr lang="LID4096" smtClean="0"/>
              <a:t>‹#›</a:t>
            </a:fld>
            <a:endParaRPr lang="LID4096"/>
          </a:p>
        </p:txBody>
      </p:sp>
    </p:spTree>
    <p:extLst>
      <p:ext uri="{BB962C8B-B14F-4D97-AF65-F5344CB8AC3E}">
        <p14:creationId xmlns:p14="http://schemas.microsoft.com/office/powerpoint/2010/main" val="211412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B88A1C-E9E0-419E-AF96-14A6D86EAA01}"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57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3</a:t>
            </a:fld>
            <a:endParaRPr lang="LID4096"/>
          </a:p>
        </p:txBody>
      </p:sp>
    </p:spTree>
    <p:extLst>
      <p:ext uri="{BB962C8B-B14F-4D97-AF65-F5344CB8AC3E}">
        <p14:creationId xmlns:p14="http://schemas.microsoft.com/office/powerpoint/2010/main" val="312770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4</a:t>
            </a:fld>
            <a:endParaRPr lang="LID4096"/>
          </a:p>
        </p:txBody>
      </p:sp>
    </p:spTree>
    <p:extLst>
      <p:ext uri="{BB962C8B-B14F-4D97-AF65-F5344CB8AC3E}">
        <p14:creationId xmlns:p14="http://schemas.microsoft.com/office/powerpoint/2010/main" val="36948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5</a:t>
            </a:fld>
            <a:endParaRPr lang="LID4096"/>
          </a:p>
        </p:txBody>
      </p:sp>
    </p:spTree>
    <p:extLst>
      <p:ext uri="{BB962C8B-B14F-4D97-AF65-F5344CB8AC3E}">
        <p14:creationId xmlns:p14="http://schemas.microsoft.com/office/powerpoint/2010/main" val="411908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6</a:t>
            </a:fld>
            <a:endParaRPr lang="LID4096"/>
          </a:p>
        </p:txBody>
      </p:sp>
    </p:spTree>
    <p:extLst>
      <p:ext uri="{BB962C8B-B14F-4D97-AF65-F5344CB8AC3E}">
        <p14:creationId xmlns:p14="http://schemas.microsoft.com/office/powerpoint/2010/main" val="167703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7</a:t>
            </a:fld>
            <a:endParaRPr lang="LID4096"/>
          </a:p>
        </p:txBody>
      </p:sp>
    </p:spTree>
    <p:extLst>
      <p:ext uri="{BB962C8B-B14F-4D97-AF65-F5344CB8AC3E}">
        <p14:creationId xmlns:p14="http://schemas.microsoft.com/office/powerpoint/2010/main" val="345225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8</a:t>
            </a:fld>
            <a:endParaRPr lang="LID4096"/>
          </a:p>
        </p:txBody>
      </p:sp>
    </p:spTree>
    <p:extLst>
      <p:ext uri="{BB962C8B-B14F-4D97-AF65-F5344CB8AC3E}">
        <p14:creationId xmlns:p14="http://schemas.microsoft.com/office/powerpoint/2010/main" val="175544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9</a:t>
            </a:fld>
            <a:endParaRPr lang="LID4096"/>
          </a:p>
        </p:txBody>
      </p:sp>
    </p:spTree>
    <p:extLst>
      <p:ext uri="{BB962C8B-B14F-4D97-AF65-F5344CB8AC3E}">
        <p14:creationId xmlns:p14="http://schemas.microsoft.com/office/powerpoint/2010/main" val="12873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10</a:t>
            </a:fld>
            <a:endParaRPr lang="LID4096"/>
          </a:p>
        </p:txBody>
      </p:sp>
    </p:spTree>
    <p:extLst>
      <p:ext uri="{BB962C8B-B14F-4D97-AF65-F5344CB8AC3E}">
        <p14:creationId xmlns:p14="http://schemas.microsoft.com/office/powerpoint/2010/main" val="1385545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defRPr>
            </a:lvl1pPr>
          </a:lstStyle>
          <a:p>
            <a:r>
              <a:rPr lang="en-US" dirty="0"/>
              <a:t>Click to edit Master title style</a:t>
            </a:r>
          </a:p>
        </p:txBody>
      </p:sp>
      <p:sp>
        <p:nvSpPr>
          <p:cNvPr id="3" name="Content Placeholder 2"/>
          <p:cNvSpPr>
            <a:spLocks noGrp="1"/>
          </p:cNvSpPr>
          <p:nvPr>
            <p:ph idx="1"/>
          </p:nvPr>
        </p:nvSpPr>
        <p:spPr>
          <a:solidFill>
            <a:schemeClr val="accent3">
              <a:lumMod val="60000"/>
              <a:lumOff val="40000"/>
              <a:alpha val="56000"/>
            </a:schemeClr>
          </a:solidFill>
        </p:spPr>
        <p:txBody>
          <a:bodyPr anchor="ctr"/>
          <a:lstStyle>
            <a:lvl1pPr marL="102870" indent="-285750" algn="r" rtl="1" fontAlgn="t">
              <a:buClr>
                <a:schemeClr val="accent5"/>
              </a:buClr>
              <a:buSzPct val="90000"/>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1pPr>
            <a:lvl2pPr marL="742950" indent="-2857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2pPr>
            <a:lvl3pPr marL="1200150" indent="-2857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3pPr>
            <a:lvl4pPr marL="1543050" indent="-1714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4pPr>
            <a:lvl5pPr marL="2000250" indent="-1714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108F4CF8-CD35-E447-9681-D7491438C27D}" type="slidenum">
              <a:rPr lang="en-US" smtClean="0"/>
              <a:t>‹#›</a:t>
            </a:fld>
            <a:endParaRPr lang="en-US"/>
          </a:p>
        </p:txBody>
      </p:sp>
    </p:spTree>
    <p:extLst>
      <p:ext uri="{BB962C8B-B14F-4D97-AF65-F5344CB8AC3E}">
        <p14:creationId xmlns:p14="http://schemas.microsoft.com/office/powerpoint/2010/main" val="407964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1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38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5219193"/>
      </p:ext>
    </p:extLst>
  </p:cSld>
  <p:clrMap bg1="dk1" tx1="lt1" bg2="dk2" tx2="lt2" accent1="accent1" accent2="accent2" accent3="accent3" accent4="accent4" accent5="accent5" accent6="accent6" hlink="hlink" folHlink="folHlink"/>
  <p:sldLayoutIdLst>
    <p:sldLayoutId id="2147484184" r:id="rId1"/>
    <p:sldLayoutId id="2147484189" r:id="rId2"/>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87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א' 6-9  	"</a:t>
            </a:r>
            <a:r>
              <a:rPr lang="he-IL" sz="3600" dirty="0">
                <a:effectLst>
                  <a:glow rad="38100">
                    <a:schemeClr val="bg1">
                      <a:lumMod val="50000"/>
                      <a:lumOff val="50000"/>
                      <a:alpha val="20000"/>
                    </a:schemeClr>
                  </a:glow>
                </a:effectLst>
              </a:rPr>
              <a:t>חֲזַק וֶאֱמָץ</a:t>
            </a:r>
            <a:r>
              <a:rPr lang="he-IL" sz="3600" dirty="0">
                <a:effectLst>
                  <a:glow rad="38100">
                    <a:schemeClr val="bg1">
                      <a:lumMod val="65000"/>
                      <a:lumOff val="35000"/>
                      <a:alpha val="40000"/>
                    </a:schemeClr>
                  </a:glow>
                </a:effectLst>
              </a:rPr>
              <a:t>!"</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203851"/>
            <a:ext cx="8091453" cy="4657520"/>
          </a:xfrm>
        </p:spPr>
        <p:txBody>
          <a:bodyPr tIns="180000" anchor="t" anchorCtr="0">
            <a:noAutofit/>
          </a:bodyPr>
          <a:lstStyle/>
          <a:p>
            <a:pPr marL="625475" indent="-625475"/>
            <a:r>
              <a:rPr lang="he-IL" sz="3200" dirty="0">
                <a:effectLst>
                  <a:glow rad="38100">
                    <a:schemeClr val="bg1">
                      <a:lumMod val="50000"/>
                      <a:lumOff val="50000"/>
                      <a:alpha val="20000"/>
                    </a:schemeClr>
                  </a:glow>
                </a:effectLst>
              </a:rPr>
              <a:t>סוֹף דָּבָר, חִזְקוּ בָּאָדוֹן </a:t>
            </a:r>
            <a:r>
              <a:rPr lang="he-IL" sz="3200" dirty="0" err="1">
                <a:effectLst>
                  <a:glow rad="38100">
                    <a:schemeClr val="bg1">
                      <a:lumMod val="50000"/>
                      <a:lumOff val="50000"/>
                      <a:alpha val="20000"/>
                    </a:schemeClr>
                  </a:glow>
                </a:effectLst>
              </a:rPr>
              <a:t>וּבְכֹח</a:t>
            </a:r>
            <a:r>
              <a:rPr lang="he-IL" sz="3200" dirty="0">
                <a:effectLst>
                  <a:glow rad="38100">
                    <a:schemeClr val="bg1">
                      <a:lumMod val="50000"/>
                      <a:lumOff val="50000"/>
                      <a:alpha val="20000"/>
                    </a:schemeClr>
                  </a:glow>
                </a:effectLst>
              </a:rPr>
              <a:t>ַ גְּבוּרָתוֹ. </a:t>
            </a:r>
            <a:br>
              <a:rPr lang="en-US" sz="3200" dirty="0">
                <a:effectLst>
                  <a:glow rad="38100">
                    <a:schemeClr val="bg1">
                      <a:lumMod val="50000"/>
                      <a:lumOff val="50000"/>
                      <a:alpha val="20000"/>
                    </a:schemeClr>
                  </a:glow>
                </a:effectLst>
              </a:rPr>
            </a:br>
            <a:r>
              <a:rPr lang="he-IL" sz="2400" dirty="0">
                <a:effectLst>
                  <a:glow rad="38100">
                    <a:schemeClr val="bg1">
                      <a:lumMod val="50000"/>
                      <a:lumOff val="50000"/>
                      <a:alpha val="20000"/>
                    </a:schemeClr>
                  </a:glow>
                </a:effectLst>
              </a:rPr>
              <a:t>(אפסים ו' 10)</a:t>
            </a:r>
            <a:endParaRPr lang="he-IL" sz="3200" dirty="0">
              <a:effectLst>
                <a:glow rad="38100">
                  <a:schemeClr val="bg1">
                    <a:lumMod val="50000"/>
                    <a:lumOff val="50000"/>
                    <a:alpha val="20000"/>
                  </a:schemeClr>
                </a:glow>
              </a:effectLst>
            </a:endParaRPr>
          </a:p>
          <a:p>
            <a:pPr marL="625475" indent="-625475"/>
            <a:r>
              <a:rPr lang="he-IL" sz="3200" dirty="0">
                <a:effectLst>
                  <a:glow rad="38100">
                    <a:schemeClr val="bg1">
                      <a:lumMod val="50000"/>
                      <a:lumOff val="50000"/>
                      <a:alpha val="20000"/>
                    </a:schemeClr>
                  </a:glow>
                </a:effectLst>
              </a:rPr>
              <a:t>דַּי לְךָ חַסְדִּי, כִּי בַּחֻלְשָׁה תֻּשְׁלַם גְּבוּרָתִי.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כִּי כַּאֲשֶׁר אֲנִי חַלָּשׁ, </a:t>
            </a:r>
            <a:r>
              <a:rPr lang="he-IL" sz="3200" dirty="0" err="1">
                <a:effectLst>
                  <a:glow rad="38100">
                    <a:schemeClr val="bg1">
                      <a:lumMod val="50000"/>
                      <a:lumOff val="50000"/>
                      <a:alpha val="20000"/>
                    </a:schemeClr>
                  </a:glow>
                </a:effectLst>
              </a:rPr>
              <a:t>דַּוְקָא</a:t>
            </a:r>
            <a:r>
              <a:rPr lang="he-IL" sz="3200" dirty="0">
                <a:effectLst>
                  <a:glow rad="38100">
                    <a:schemeClr val="bg1">
                      <a:lumMod val="50000"/>
                      <a:lumOff val="50000"/>
                      <a:alpha val="20000"/>
                    </a:schemeClr>
                  </a:glow>
                </a:effectLst>
              </a:rPr>
              <a:t> אָז חָזָק אֲנִי. </a:t>
            </a:r>
            <a:br>
              <a:rPr lang="en-US" sz="3200" dirty="0">
                <a:effectLst>
                  <a:glow rad="38100">
                    <a:schemeClr val="bg1">
                      <a:lumMod val="50000"/>
                      <a:lumOff val="50000"/>
                      <a:alpha val="20000"/>
                    </a:schemeClr>
                  </a:glow>
                </a:effectLst>
              </a:rPr>
            </a:br>
            <a:r>
              <a:rPr lang="he-IL" sz="2400" dirty="0">
                <a:effectLst>
                  <a:glow rad="38100">
                    <a:schemeClr val="bg1">
                      <a:lumMod val="50000"/>
                      <a:lumOff val="50000"/>
                      <a:alpha val="20000"/>
                    </a:schemeClr>
                  </a:glow>
                </a:effectLst>
              </a:rPr>
              <a:t>(קורינתים ב' י"ב 9-10)</a:t>
            </a:r>
            <a:r>
              <a:rPr lang="he-IL" sz="3200" dirty="0">
                <a:effectLst>
                  <a:glow rad="38100">
                    <a:schemeClr val="bg1">
                      <a:lumMod val="50000"/>
                      <a:lumOff val="50000"/>
                      <a:alpha val="20000"/>
                    </a:schemeClr>
                  </a:glow>
                </a:effectLst>
              </a:rPr>
              <a:t> </a:t>
            </a:r>
          </a:p>
          <a:p>
            <a:pPr marL="1265555" lvl="1" indent="-625475">
              <a:spcBef>
                <a:spcPts val="0"/>
              </a:spcBef>
              <a:buClr>
                <a:schemeClr val="accent5"/>
              </a:buClr>
              <a:buSzPct val="90000"/>
            </a:pPr>
            <a:r>
              <a:rPr lang="he-IL" sz="3000" dirty="0">
                <a:effectLst>
                  <a:glow rad="38100">
                    <a:schemeClr val="bg1">
                      <a:lumMod val="50000"/>
                      <a:lumOff val="50000"/>
                      <a:alpha val="20000"/>
                    </a:schemeClr>
                  </a:glow>
                </a:effectLst>
              </a:rPr>
              <a:t>חזק ואמץ כי יש לאלוהים תוכנית וקריאה!</a:t>
            </a:r>
          </a:p>
          <a:p>
            <a:pPr marL="1265555" lvl="1" indent="-625475">
              <a:spcBef>
                <a:spcPts val="0"/>
              </a:spcBef>
              <a:buClr>
                <a:schemeClr val="accent5"/>
              </a:buClr>
              <a:buSzPct val="90000"/>
            </a:pPr>
            <a:r>
              <a:rPr lang="he-IL" sz="3000" dirty="0">
                <a:effectLst>
                  <a:glow rad="38100">
                    <a:schemeClr val="bg1">
                      <a:lumMod val="50000"/>
                      <a:lumOff val="50000"/>
                      <a:alpha val="20000"/>
                    </a:schemeClr>
                  </a:glow>
                </a:effectLst>
              </a:rPr>
              <a:t>חזק ואמץ כי אלוהים נתן את דברו והבטיח!</a:t>
            </a:r>
          </a:p>
          <a:p>
            <a:pPr marL="1265555" lvl="1" indent="-625475">
              <a:spcBef>
                <a:spcPts val="0"/>
              </a:spcBef>
              <a:buClr>
                <a:schemeClr val="accent5"/>
              </a:buClr>
              <a:buSzPct val="90000"/>
            </a:pPr>
            <a:r>
              <a:rPr lang="he-IL" sz="3000" dirty="0">
                <a:effectLst>
                  <a:glow rad="38100">
                    <a:schemeClr val="bg1">
                      <a:lumMod val="50000"/>
                      <a:lumOff val="50000"/>
                      <a:alpha val="20000"/>
                    </a:schemeClr>
                  </a:glow>
                </a:effectLst>
              </a:rPr>
              <a:t>חזק ואמץ כי אלוהים איתך!</a:t>
            </a:r>
          </a:p>
        </p:txBody>
      </p:sp>
    </p:spTree>
    <p:extLst>
      <p:ext uri="{BB962C8B-B14F-4D97-AF65-F5344CB8AC3E}">
        <p14:creationId xmlns:p14="http://schemas.microsoft.com/office/powerpoint/2010/main" val="132094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25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25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25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2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א' 6-9</a:t>
            </a:r>
            <a:endParaRPr lang="en-US" sz="3600" dirty="0">
              <a:effectLst>
                <a:glow rad="38100">
                  <a:schemeClr val="bg1">
                    <a:lumMod val="65000"/>
                    <a:lumOff val="35000"/>
                    <a:alpha val="40000"/>
                  </a:schemeClr>
                </a:glow>
              </a:effectLst>
            </a:endParaRPr>
          </a:p>
        </p:txBody>
      </p:sp>
      <p:sp>
        <p:nvSpPr>
          <p:cNvPr id="7" name="Content Placeholder 2">
            <a:extLst>
              <a:ext uri="{FF2B5EF4-FFF2-40B4-BE49-F238E27FC236}">
                <a16:creationId xmlns:a16="http://schemas.microsoft.com/office/drawing/2014/main" id="{6A434620-BE6F-4391-BD96-DE584EF6D01B}"/>
              </a:ext>
            </a:extLst>
          </p:cNvPr>
          <p:cNvSpPr>
            <a:spLocks noGrp="1"/>
          </p:cNvSpPr>
          <p:nvPr>
            <p:ph idx="1"/>
          </p:nvPr>
        </p:nvSpPr>
        <p:spPr>
          <a:xfrm>
            <a:off x="410817" y="1060174"/>
            <a:ext cx="8233223" cy="5019784"/>
          </a:xfrm>
        </p:spPr>
        <p:txBody>
          <a:bodyPr tIns="180000" anchor="t" anchorCtr="0">
            <a:noAutofit/>
          </a:bodyPr>
          <a:lstStyle/>
          <a:p>
            <a:pPr marL="0" indent="0">
              <a:buNone/>
            </a:pPr>
            <a:r>
              <a:rPr lang="he-IL" sz="3400" dirty="0">
                <a:effectLst>
                  <a:glow rad="38100">
                    <a:schemeClr val="bg1">
                      <a:lumMod val="50000"/>
                      <a:lumOff val="50000"/>
                      <a:alpha val="20000"/>
                    </a:schemeClr>
                  </a:glow>
                </a:effectLst>
              </a:rPr>
              <a:t>חֲזַק וֶאֱמָץ, כִּי אַתָּה תַּנְחִיל אֶת הָעָם הַזֶּה אֶת הָאָרֶץ אֲשֶׁר נִשְׁבַּעְתִּי לַאֲבוֹתָם לָתֵת לָהֶם. רַק חֲזַק וֶאֱמַץ מְאֹד, לִשְׁמֹר לַעֲשׂוֹת כְּכָל הַתּוֹרָה אֲשֶׁר </a:t>
            </a:r>
            <a:r>
              <a:rPr lang="he-IL" sz="3400" dirty="0" err="1">
                <a:effectLst>
                  <a:glow rad="38100">
                    <a:schemeClr val="bg1">
                      <a:lumMod val="50000"/>
                      <a:lumOff val="50000"/>
                      <a:alpha val="20000"/>
                    </a:schemeClr>
                  </a:glow>
                </a:effectLst>
              </a:rPr>
              <a:t>צִוְּך</a:t>
            </a:r>
            <a:r>
              <a:rPr lang="he-IL" sz="3400" dirty="0">
                <a:effectLst>
                  <a:glow rad="38100">
                    <a:schemeClr val="bg1">
                      <a:lumMod val="50000"/>
                      <a:lumOff val="50000"/>
                      <a:alpha val="20000"/>
                    </a:schemeClr>
                  </a:glow>
                </a:effectLst>
              </a:rPr>
              <a:t>ָ מֹשֶׁה עַבְדִּי. אַל תָּסוּר מִמֶּנּוּ יָמִין וּשְׂמֹאול, לְמַעַן תַּשְׂכִּיל בְּכֹל אֲשֶׁר תֵּלֵךְ. לֹא יָמוּשׁ סֵפֶר הַתּוֹרָה הַזֶּה מִפִּיךָ, וְהָגִיתָ בּוֹ יוֹמָם וָלַיְלָה, לְמַעַן תִּשְׁמֹר לַעֲשׂוֹת כְּכָל הַכָּתוּב בּו, כִּי אָז תַּצְלִיחַ אֶת דְּרָכֶךָ, וְאָז תַּשְׂכִּיל. הֲלוֹא </a:t>
            </a:r>
            <a:r>
              <a:rPr lang="he-IL" sz="3400" dirty="0" err="1">
                <a:effectLst>
                  <a:glow rad="38100">
                    <a:schemeClr val="bg1">
                      <a:lumMod val="50000"/>
                      <a:lumOff val="50000"/>
                      <a:alpha val="20000"/>
                    </a:schemeClr>
                  </a:glow>
                </a:effectLst>
              </a:rPr>
              <a:t>צִוִּיתִיך</a:t>
            </a:r>
            <a:r>
              <a:rPr lang="he-IL" sz="3400" dirty="0">
                <a:effectLst>
                  <a:glow rad="38100">
                    <a:schemeClr val="bg1">
                      <a:lumMod val="50000"/>
                      <a:lumOff val="50000"/>
                      <a:alpha val="20000"/>
                    </a:schemeClr>
                  </a:glow>
                </a:effectLst>
              </a:rPr>
              <a:t>ָ חֲזַק וֶאֱמָץ, אַל </a:t>
            </a:r>
            <a:r>
              <a:rPr lang="he-IL" sz="3400" dirty="0" err="1">
                <a:effectLst>
                  <a:glow rad="38100">
                    <a:schemeClr val="bg1">
                      <a:lumMod val="50000"/>
                      <a:lumOff val="50000"/>
                      <a:alpha val="20000"/>
                    </a:schemeClr>
                  </a:glow>
                </a:effectLst>
              </a:rPr>
              <a:t>תַּעֲרֹץ</a:t>
            </a:r>
            <a:r>
              <a:rPr lang="he-IL" sz="3400" dirty="0">
                <a:effectLst>
                  <a:glow rad="38100">
                    <a:schemeClr val="bg1">
                      <a:lumMod val="50000"/>
                      <a:lumOff val="50000"/>
                      <a:alpha val="20000"/>
                    </a:schemeClr>
                  </a:glow>
                </a:effectLst>
              </a:rPr>
              <a:t> וְאַל תֵּחָת, כִּי עִמְּךָ יְהוָה </a:t>
            </a:r>
            <a:r>
              <a:rPr lang="he-IL" sz="3400" dirty="0" err="1">
                <a:effectLst>
                  <a:glow rad="38100">
                    <a:schemeClr val="bg1">
                      <a:lumMod val="50000"/>
                      <a:lumOff val="50000"/>
                      <a:alpha val="20000"/>
                    </a:schemeClr>
                  </a:glow>
                </a:effectLst>
              </a:rPr>
              <a:t>אֱלֹהֶיך</a:t>
            </a:r>
            <a:r>
              <a:rPr lang="he-IL" sz="3400" dirty="0">
                <a:effectLst>
                  <a:glow rad="38100">
                    <a:schemeClr val="bg1">
                      <a:lumMod val="50000"/>
                      <a:lumOff val="50000"/>
                      <a:alpha val="20000"/>
                    </a:schemeClr>
                  </a:glow>
                </a:effectLst>
              </a:rPr>
              <a:t>ָ בְּכֹל אֲשֶׁר תֵּלֵךְ.  </a:t>
            </a:r>
          </a:p>
        </p:txBody>
      </p:sp>
    </p:spTree>
    <p:extLst>
      <p:ext uri="{BB962C8B-B14F-4D97-AF65-F5344CB8AC3E}">
        <p14:creationId xmlns:p14="http://schemas.microsoft.com/office/powerpoint/2010/main" val="5826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א' 6-9  	"</a:t>
            </a:r>
            <a:r>
              <a:rPr lang="he-IL" sz="3600" dirty="0">
                <a:effectLst>
                  <a:glow rad="38100">
                    <a:schemeClr val="bg1">
                      <a:lumMod val="50000"/>
                      <a:lumOff val="50000"/>
                      <a:alpha val="20000"/>
                    </a:schemeClr>
                  </a:glow>
                </a:effectLst>
              </a:rPr>
              <a:t>חֲזַק וֶאֱמָץ</a:t>
            </a:r>
            <a:r>
              <a:rPr lang="he-IL" sz="3600" dirty="0">
                <a:effectLst>
                  <a:glow rad="38100">
                    <a:schemeClr val="bg1">
                      <a:lumMod val="65000"/>
                      <a:lumOff val="35000"/>
                      <a:alpha val="40000"/>
                    </a:schemeClr>
                  </a:glow>
                </a:effectLst>
              </a:rPr>
              <a:t>!"</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203851"/>
            <a:ext cx="8091453" cy="4657520"/>
          </a:xfrm>
        </p:spPr>
        <p:txBody>
          <a:bodyPr tIns="180000" anchor="t" anchorCtr="0">
            <a:noAutofit/>
          </a:bodyPr>
          <a:lstStyle/>
          <a:p>
            <a:pPr marL="625475" indent="-625475"/>
            <a:r>
              <a:rPr lang="he-IL" sz="3200" dirty="0">
                <a:effectLst>
                  <a:glow rad="38100">
                    <a:schemeClr val="bg1">
                      <a:lumMod val="50000"/>
                      <a:lumOff val="50000"/>
                      <a:alpha val="20000"/>
                    </a:schemeClr>
                  </a:glow>
                </a:effectLst>
              </a:rPr>
              <a:t>דברים ל"א 7-8 </a:t>
            </a:r>
          </a:p>
          <a:p>
            <a:pPr marL="625475" indent="-625475"/>
            <a:r>
              <a:rPr lang="he-IL" sz="3200" b="1" dirty="0">
                <a:effectLst>
                  <a:glow rad="38100">
                    <a:schemeClr val="bg1">
                      <a:lumMod val="50000"/>
                      <a:lumOff val="50000"/>
                      <a:alpha val="20000"/>
                    </a:schemeClr>
                  </a:glow>
                </a:effectLst>
              </a:rPr>
              <a:t>חזק</a:t>
            </a:r>
            <a:r>
              <a:rPr lang="he-IL" sz="3200" dirty="0">
                <a:effectLst>
                  <a:glow rad="38100">
                    <a:schemeClr val="bg1">
                      <a:lumMod val="50000"/>
                      <a:lumOff val="50000"/>
                      <a:alpha val="20000"/>
                    </a:schemeClr>
                  </a:glow>
                </a:effectLst>
              </a:rPr>
              <a:t> - כוח, יציבות, יכולת לעמוד, לספוג,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לתקוף ולהכריע.</a:t>
            </a:r>
          </a:p>
          <a:p>
            <a:pPr marL="625475" indent="-625475"/>
            <a:r>
              <a:rPr lang="he-IL" sz="3200" b="1" dirty="0">
                <a:effectLst>
                  <a:glow rad="38100">
                    <a:schemeClr val="bg1">
                      <a:lumMod val="50000"/>
                      <a:lumOff val="50000"/>
                      <a:alpha val="20000"/>
                    </a:schemeClr>
                  </a:glow>
                </a:effectLst>
              </a:rPr>
              <a:t>אמץ</a:t>
            </a:r>
            <a:r>
              <a:rPr lang="he-IL" sz="3200" dirty="0">
                <a:effectLst>
                  <a:glow rad="38100">
                    <a:schemeClr val="bg1">
                      <a:lumMod val="50000"/>
                      <a:lumOff val="50000"/>
                      <a:alpha val="20000"/>
                    </a:schemeClr>
                  </a:glow>
                </a:effectLst>
              </a:rPr>
              <a:t> - לפעול נכון וכראוי למרות הפחד.</a:t>
            </a:r>
          </a:p>
          <a:p>
            <a:pPr marL="625475" indent="-625475"/>
            <a:r>
              <a:rPr lang="he-IL" sz="3200" dirty="0">
                <a:effectLst>
                  <a:glow rad="38100">
                    <a:schemeClr val="bg1">
                      <a:lumMod val="50000"/>
                      <a:lumOff val="50000"/>
                      <a:alpha val="20000"/>
                    </a:schemeClr>
                  </a:glow>
                </a:effectLst>
              </a:rPr>
              <a:t>"תהיה חזק" - אחד הביטויים הכי מתסכלים...</a:t>
            </a:r>
          </a:p>
          <a:p>
            <a:pPr marL="1265555" lvl="1" indent="-625475">
              <a:spcBef>
                <a:spcPts val="0"/>
              </a:spcBef>
              <a:buClr>
                <a:schemeClr val="accent5"/>
              </a:buClr>
              <a:buSzPct val="90000"/>
            </a:pPr>
            <a:r>
              <a:rPr lang="he-IL" sz="2600" dirty="0">
                <a:effectLst>
                  <a:glow rad="38100">
                    <a:schemeClr val="bg1">
                      <a:lumMod val="50000"/>
                      <a:lumOff val="50000"/>
                      <a:alpha val="20000"/>
                    </a:schemeClr>
                  </a:glow>
                </a:effectLst>
              </a:rPr>
              <a:t>מצב אובייקטיבי נתון...</a:t>
            </a:r>
          </a:p>
          <a:p>
            <a:pPr marL="1265555" lvl="1" indent="-625475">
              <a:spcBef>
                <a:spcPts val="0"/>
              </a:spcBef>
              <a:buClr>
                <a:schemeClr val="accent5"/>
              </a:buClr>
              <a:buSzPct val="90000"/>
            </a:pPr>
            <a:r>
              <a:rPr lang="he-IL" sz="2600" dirty="0">
                <a:effectLst>
                  <a:glow rad="38100">
                    <a:schemeClr val="bg1">
                      <a:lumMod val="50000"/>
                      <a:lumOff val="50000"/>
                      <a:alpha val="20000"/>
                    </a:schemeClr>
                  </a:glow>
                </a:effectLst>
              </a:rPr>
              <a:t>הרגשה סובייקטיבית רגשית...</a:t>
            </a:r>
          </a:p>
          <a:p>
            <a:pPr marL="1265555" lvl="1" indent="-625475">
              <a:spcBef>
                <a:spcPts val="0"/>
              </a:spcBef>
              <a:buClr>
                <a:schemeClr val="accent5"/>
              </a:buClr>
              <a:buSzPct val="90000"/>
            </a:pPr>
            <a:r>
              <a:rPr lang="he-IL" sz="2600" dirty="0">
                <a:effectLst>
                  <a:glow rad="38100">
                    <a:schemeClr val="bg1">
                      <a:lumMod val="50000"/>
                      <a:lumOff val="50000"/>
                      <a:alpha val="20000"/>
                    </a:schemeClr>
                  </a:glow>
                </a:effectLst>
              </a:rPr>
              <a:t>האדם שאומר את זה... </a:t>
            </a:r>
          </a:p>
        </p:txBody>
      </p:sp>
    </p:spTree>
    <p:extLst>
      <p:ext uri="{BB962C8B-B14F-4D97-AF65-F5344CB8AC3E}">
        <p14:creationId xmlns:p14="http://schemas.microsoft.com/office/powerpoint/2010/main" val="392754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א' 6-9  	"</a:t>
            </a:r>
            <a:r>
              <a:rPr lang="he-IL" sz="3600" dirty="0">
                <a:effectLst>
                  <a:glow rad="38100">
                    <a:schemeClr val="bg1">
                      <a:lumMod val="50000"/>
                      <a:lumOff val="50000"/>
                      <a:alpha val="20000"/>
                    </a:schemeClr>
                  </a:glow>
                </a:effectLst>
              </a:rPr>
              <a:t>חֲזַק וֶאֱמָץ</a:t>
            </a:r>
            <a:r>
              <a:rPr lang="he-IL" sz="3600" dirty="0">
                <a:effectLst>
                  <a:glow rad="38100">
                    <a:schemeClr val="bg1">
                      <a:lumMod val="65000"/>
                      <a:lumOff val="35000"/>
                      <a:alpha val="40000"/>
                    </a:schemeClr>
                  </a:glow>
                </a:effectLst>
              </a:rPr>
              <a:t>!"</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203851"/>
            <a:ext cx="8091453" cy="4657520"/>
          </a:xfrm>
        </p:spPr>
        <p:txBody>
          <a:bodyPr tIns="180000" anchor="t" anchorCtr="0">
            <a:noAutofit/>
          </a:bodyPr>
          <a:lstStyle/>
          <a:p>
            <a:pPr marL="625475" indent="-625475"/>
            <a:r>
              <a:rPr lang="he-IL" sz="3200" dirty="0">
                <a:effectLst>
                  <a:glow rad="38100">
                    <a:schemeClr val="bg1">
                      <a:lumMod val="50000"/>
                      <a:lumOff val="50000"/>
                      <a:alpha val="20000"/>
                    </a:schemeClr>
                  </a:glow>
                </a:effectLst>
              </a:rPr>
              <a:t>יש דרך למצוא כוח ואומץ, אבל לא כמו בעולם...</a:t>
            </a:r>
          </a:p>
          <a:p>
            <a:pPr marL="625475" indent="0">
              <a:buNone/>
            </a:pPr>
            <a:r>
              <a:rPr lang="he-IL" sz="3200" dirty="0">
                <a:effectLst>
                  <a:glow rad="38100">
                    <a:schemeClr val="bg1">
                      <a:lumMod val="50000"/>
                      <a:lumOff val="50000"/>
                      <a:alpha val="20000"/>
                    </a:schemeClr>
                  </a:glow>
                </a:effectLst>
              </a:rPr>
              <a:t>שמואל א' ד' 9: הִתְחַזְּקוּ וִהְיוּ לַאֲנָשִׁים...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					   וִהְיִיתֶם לַאֲנָשִׁים וְנִלְחַמְתֶּם.</a:t>
            </a:r>
          </a:p>
          <a:p>
            <a:pPr marL="625475" indent="-625475"/>
            <a:r>
              <a:rPr lang="he-IL" sz="3200" dirty="0">
                <a:effectLst>
                  <a:glow rad="38100">
                    <a:schemeClr val="bg1">
                      <a:lumMod val="50000"/>
                      <a:lumOff val="50000"/>
                      <a:alpha val="20000"/>
                    </a:schemeClr>
                  </a:glow>
                </a:effectLst>
              </a:rPr>
              <a:t>כדי לעשות את מה שה' מייעד לנו אנחנו צריכים כוח ואומץ שאין לנו בעצמנו!</a:t>
            </a:r>
          </a:p>
          <a:p>
            <a:pPr marL="625475" indent="-625475"/>
            <a:r>
              <a:rPr lang="he-IL" sz="3200" dirty="0">
                <a:effectLst>
                  <a:glow rad="38100">
                    <a:schemeClr val="bg1">
                      <a:lumMod val="50000"/>
                      <a:lumOff val="50000"/>
                      <a:alpha val="20000"/>
                    </a:schemeClr>
                  </a:glow>
                </a:effectLst>
              </a:rPr>
              <a:t>האם אנחנו מעוניינים לעשות דברים שלא נוכל לעשות אותם ללא האדון? </a:t>
            </a:r>
          </a:p>
        </p:txBody>
      </p:sp>
    </p:spTree>
    <p:extLst>
      <p:ext uri="{BB962C8B-B14F-4D97-AF65-F5344CB8AC3E}">
        <p14:creationId xmlns:p14="http://schemas.microsoft.com/office/powerpoint/2010/main" val="227184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א' 6-9  	"</a:t>
            </a:r>
            <a:r>
              <a:rPr lang="he-IL" sz="3600" dirty="0">
                <a:effectLst>
                  <a:glow rad="38100">
                    <a:schemeClr val="bg1">
                      <a:lumMod val="50000"/>
                      <a:lumOff val="50000"/>
                      <a:alpha val="20000"/>
                    </a:schemeClr>
                  </a:glow>
                </a:effectLst>
              </a:rPr>
              <a:t>חֲזַק וֶאֱמָץ</a:t>
            </a:r>
            <a:r>
              <a:rPr lang="he-IL" sz="3600" dirty="0">
                <a:effectLst>
                  <a:glow rad="38100">
                    <a:schemeClr val="bg1">
                      <a:lumMod val="65000"/>
                      <a:lumOff val="35000"/>
                      <a:alpha val="40000"/>
                    </a:schemeClr>
                  </a:glow>
                </a:effectLst>
              </a:rPr>
              <a:t>!"</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203851"/>
            <a:ext cx="8091453" cy="4657520"/>
          </a:xfrm>
        </p:spPr>
        <p:txBody>
          <a:bodyPr tIns="180000" anchor="t" anchorCtr="0">
            <a:noAutofit/>
          </a:bodyPr>
          <a:lstStyle/>
          <a:p>
            <a:pPr marL="0" indent="0" algn="ctr">
              <a:buNone/>
            </a:pPr>
            <a:r>
              <a:rPr lang="he-IL" sz="3200" b="1" dirty="0">
                <a:effectLst>
                  <a:glow rad="38100">
                    <a:schemeClr val="bg1">
                      <a:lumMod val="50000"/>
                      <a:lumOff val="50000"/>
                      <a:alpha val="20000"/>
                    </a:schemeClr>
                  </a:glow>
                </a:effectLst>
              </a:rPr>
              <a:t>חזק ואמץ - כי אלוהים דיבר ומקיים הבטחות</a:t>
            </a:r>
          </a:p>
          <a:p>
            <a:pPr marL="625475" indent="-625475"/>
            <a:r>
              <a:rPr lang="he-IL" sz="3200" dirty="0">
                <a:effectLst>
                  <a:glow rad="38100">
                    <a:schemeClr val="bg1">
                      <a:lumMod val="50000"/>
                      <a:lumOff val="50000"/>
                      <a:alpha val="20000"/>
                    </a:schemeClr>
                  </a:glow>
                </a:effectLst>
              </a:rPr>
              <a:t>פס' 6: חֲזַק וֶאֱמָץ, כִּי אַתָּה תַּנְחִיל אֶת הָעָם הַזֶּה אֶת הָאָרֶץ אֲשֶׁר נִשְׁבַּעְתִּי לַאֲבוֹתָם לָתֵת לָהֶם.  </a:t>
            </a:r>
          </a:p>
          <a:p>
            <a:pPr marL="625475" indent="-625475"/>
            <a:r>
              <a:rPr lang="he-IL" sz="3200" dirty="0">
                <a:effectLst>
                  <a:glow rad="38100">
                    <a:schemeClr val="bg1">
                      <a:lumMod val="50000"/>
                      <a:lumOff val="50000"/>
                      <a:alpha val="20000"/>
                    </a:schemeClr>
                  </a:glow>
                </a:effectLst>
              </a:rPr>
              <a:t>אלוהים כבר הבטיח - אתה רק מיישם.</a:t>
            </a:r>
          </a:p>
          <a:p>
            <a:pPr marL="625475" indent="-625475"/>
            <a:r>
              <a:rPr lang="he-IL" sz="3200" dirty="0">
                <a:effectLst>
                  <a:glow rad="38100">
                    <a:schemeClr val="bg1">
                      <a:lumMod val="50000"/>
                      <a:lumOff val="50000"/>
                      <a:alpha val="20000"/>
                    </a:schemeClr>
                  </a:glow>
                </a:effectLst>
              </a:rPr>
              <a:t>"לכו לבשר לכל העולם!" "כל ישראל ייוושע!"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אז מה הבעיה לצאת לעשות את זה? </a:t>
            </a:r>
            <a:endParaRPr lang="he-IL" sz="28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267132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א' 6-9  	"</a:t>
            </a:r>
            <a:r>
              <a:rPr lang="he-IL" sz="3600" dirty="0">
                <a:effectLst>
                  <a:glow rad="38100">
                    <a:schemeClr val="bg1">
                      <a:lumMod val="50000"/>
                      <a:lumOff val="50000"/>
                      <a:alpha val="20000"/>
                    </a:schemeClr>
                  </a:glow>
                </a:effectLst>
              </a:rPr>
              <a:t>חֲזַק וֶאֱמָץ</a:t>
            </a:r>
            <a:r>
              <a:rPr lang="he-IL" sz="3600" dirty="0">
                <a:effectLst>
                  <a:glow rad="38100">
                    <a:schemeClr val="bg1">
                      <a:lumMod val="65000"/>
                      <a:lumOff val="35000"/>
                      <a:alpha val="40000"/>
                    </a:schemeClr>
                  </a:glow>
                </a:effectLst>
              </a:rPr>
              <a:t>!"</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203851"/>
            <a:ext cx="8091453" cy="4657520"/>
          </a:xfrm>
        </p:spPr>
        <p:txBody>
          <a:bodyPr tIns="180000" anchor="t" anchorCtr="0">
            <a:noAutofit/>
          </a:bodyPr>
          <a:lstStyle/>
          <a:p>
            <a:pPr marL="0" indent="0" algn="ctr">
              <a:buNone/>
            </a:pPr>
            <a:r>
              <a:rPr lang="he-IL" sz="3200" b="1" dirty="0">
                <a:effectLst>
                  <a:glow rad="38100">
                    <a:schemeClr val="bg1">
                      <a:lumMod val="50000"/>
                      <a:lumOff val="50000"/>
                      <a:alpha val="20000"/>
                    </a:schemeClr>
                  </a:glow>
                </a:effectLst>
              </a:rPr>
              <a:t>חזק ואמץ - בשמיעת דבר ה' וציות לדברו</a:t>
            </a:r>
          </a:p>
          <a:p>
            <a:pPr marL="625475" indent="-625475"/>
            <a:r>
              <a:rPr lang="he-IL" sz="3200" dirty="0">
                <a:effectLst>
                  <a:glow rad="38100">
                    <a:schemeClr val="bg1">
                      <a:lumMod val="50000"/>
                      <a:lumOff val="50000"/>
                      <a:alpha val="20000"/>
                    </a:schemeClr>
                  </a:glow>
                </a:effectLst>
              </a:rPr>
              <a:t>פס' 7-8: רַק חֲזַק וֶאֱמַץ מְאֹד, לִשְׁמֹר לַעֲשׂוֹת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כְּכָל הַתּוֹרָה אֲשֶׁר </a:t>
            </a:r>
            <a:r>
              <a:rPr lang="he-IL" sz="3200" dirty="0" err="1">
                <a:effectLst>
                  <a:glow rad="38100">
                    <a:schemeClr val="bg1">
                      <a:lumMod val="50000"/>
                      <a:lumOff val="50000"/>
                      <a:alpha val="20000"/>
                    </a:schemeClr>
                  </a:glow>
                </a:effectLst>
              </a:rPr>
              <a:t>צִוְּך</a:t>
            </a:r>
            <a:r>
              <a:rPr lang="he-IL" sz="3200" dirty="0">
                <a:effectLst>
                  <a:glow rad="38100">
                    <a:schemeClr val="bg1">
                      <a:lumMod val="50000"/>
                      <a:lumOff val="50000"/>
                      <a:alpha val="20000"/>
                    </a:schemeClr>
                  </a:glow>
                </a:effectLst>
              </a:rPr>
              <a:t>ָ מֹשֶׁה עַבְדִּי. אַל תָּסוּר מִמֶּנּוּ יָמִין וּשְׂמֹאול, לְמַעַן תַּשְׂכִּיל בְּכֹל אֲשֶׁר תֵּלֵךְ.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לֹא יָמוּשׁ סֵפֶר הַתּוֹרָה הַזֶּה מִפִּיךָ, וְהָגִיתָ בּוֹ יוֹמָם וָלַיְלָה, לְמַעַן תִּשְׁמֹר לַעֲשׂוֹת כְּכָל הַכָּתוּב בּו,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כִּי אָז תַּצְלִיחַ אֶת דְּרָכֶךָ, וְאָז תַּשְׂכִּיל.  </a:t>
            </a:r>
          </a:p>
          <a:p>
            <a:pPr marL="625475" indent="-625475"/>
            <a:r>
              <a:rPr lang="he-IL" sz="3200" dirty="0">
                <a:effectLst>
                  <a:glow rad="38100">
                    <a:schemeClr val="bg1">
                      <a:lumMod val="50000"/>
                      <a:lumOff val="50000"/>
                      <a:alpha val="20000"/>
                    </a:schemeClr>
                  </a:glow>
                </a:effectLst>
              </a:rPr>
              <a:t>זה תמיד קשור למקום דבר ה' בחיינו! </a:t>
            </a:r>
            <a:endParaRPr lang="he-IL" sz="28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35576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א' 6-9  	"</a:t>
            </a:r>
            <a:r>
              <a:rPr lang="he-IL" sz="3600" dirty="0">
                <a:effectLst>
                  <a:glow rad="38100">
                    <a:schemeClr val="bg1">
                      <a:lumMod val="50000"/>
                      <a:lumOff val="50000"/>
                      <a:alpha val="20000"/>
                    </a:schemeClr>
                  </a:glow>
                </a:effectLst>
              </a:rPr>
              <a:t>חֲזַק וֶאֱמָץ</a:t>
            </a:r>
            <a:r>
              <a:rPr lang="he-IL" sz="3600" dirty="0">
                <a:effectLst>
                  <a:glow rad="38100">
                    <a:schemeClr val="bg1">
                      <a:lumMod val="65000"/>
                      <a:lumOff val="35000"/>
                      <a:alpha val="40000"/>
                    </a:schemeClr>
                  </a:glow>
                </a:effectLst>
              </a:rPr>
              <a:t>!"</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203851"/>
            <a:ext cx="8091453" cy="4657520"/>
          </a:xfrm>
        </p:spPr>
        <p:txBody>
          <a:bodyPr tIns="180000" anchor="t" anchorCtr="0">
            <a:noAutofit/>
          </a:bodyPr>
          <a:lstStyle/>
          <a:p>
            <a:pPr marL="0" indent="0" algn="ctr">
              <a:buNone/>
            </a:pPr>
            <a:r>
              <a:rPr lang="he-IL" sz="3200" b="1" dirty="0">
                <a:effectLst>
                  <a:glow rad="38100">
                    <a:schemeClr val="bg1">
                      <a:lumMod val="50000"/>
                      <a:lumOff val="50000"/>
                      <a:alpha val="20000"/>
                    </a:schemeClr>
                  </a:glow>
                </a:effectLst>
              </a:rPr>
              <a:t>חזק ואמץ - בשמיעת דבר ה' וציות לדברו</a:t>
            </a:r>
          </a:p>
          <a:p>
            <a:pPr marL="625475" indent="-625475"/>
            <a:r>
              <a:rPr lang="he-IL" sz="3200" dirty="0">
                <a:effectLst>
                  <a:glow rad="38100">
                    <a:schemeClr val="bg1">
                      <a:lumMod val="50000"/>
                      <a:lumOff val="50000"/>
                      <a:alpha val="20000"/>
                    </a:schemeClr>
                  </a:glow>
                </a:effectLst>
              </a:rPr>
              <a:t>זה תמיד קשור למקום דבר ה' בחיינו! </a:t>
            </a:r>
          </a:p>
          <a:p>
            <a:pPr marL="625475" indent="-625475"/>
            <a:r>
              <a:rPr lang="he-IL" sz="3200" dirty="0">
                <a:effectLst>
                  <a:glow rad="38100">
                    <a:schemeClr val="bg1">
                      <a:lumMod val="50000"/>
                      <a:lumOff val="50000"/>
                      <a:alpha val="20000"/>
                    </a:schemeClr>
                  </a:glow>
                </a:effectLst>
              </a:rPr>
              <a:t>דבר ה' בליבנו ובפינו...</a:t>
            </a:r>
          </a:p>
          <a:p>
            <a:pPr marL="625475" indent="-625475"/>
            <a:r>
              <a:rPr lang="he-IL" sz="3200" dirty="0">
                <a:effectLst>
                  <a:glow rad="38100">
                    <a:schemeClr val="bg1">
                      <a:lumMod val="50000"/>
                      <a:lumOff val="50000"/>
                      <a:alpha val="20000"/>
                    </a:schemeClr>
                  </a:glow>
                </a:effectLst>
              </a:rPr>
              <a:t>תהילים קי"ט 11,13</a:t>
            </a:r>
          </a:p>
          <a:p>
            <a:pPr marL="625475" indent="-625475"/>
            <a:r>
              <a:rPr lang="he-IL" sz="3200" dirty="0">
                <a:effectLst>
                  <a:glow rad="38100">
                    <a:schemeClr val="bg1">
                      <a:lumMod val="50000"/>
                      <a:lumOff val="50000"/>
                      <a:alpha val="20000"/>
                    </a:schemeClr>
                  </a:glow>
                </a:effectLst>
              </a:rPr>
              <a:t>מה שנכון למנהיג נכון לכל העם! </a:t>
            </a:r>
          </a:p>
          <a:p>
            <a:pPr marL="625475" indent="-625475"/>
            <a:r>
              <a:rPr lang="he-IL" sz="3200" dirty="0">
                <a:effectLst>
                  <a:glow rad="38100">
                    <a:schemeClr val="bg1">
                      <a:lumMod val="50000"/>
                      <a:lumOff val="50000"/>
                      <a:alpha val="20000"/>
                    </a:schemeClr>
                  </a:glow>
                </a:effectLst>
              </a:rPr>
              <a:t>דברים ל"ב 46-47: ... כִּי לֹא דָבָר רֵק הוּא מִכֶּם, כִּי הוּא חַיֵּיכֶם...</a:t>
            </a:r>
          </a:p>
          <a:p>
            <a:pPr marL="625475" indent="-625475"/>
            <a:endParaRPr lang="he-IL" sz="28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151881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א' 6-9  	"</a:t>
            </a:r>
            <a:r>
              <a:rPr lang="he-IL" sz="3600" dirty="0">
                <a:effectLst>
                  <a:glow rad="38100">
                    <a:schemeClr val="bg1">
                      <a:lumMod val="50000"/>
                      <a:lumOff val="50000"/>
                      <a:alpha val="20000"/>
                    </a:schemeClr>
                  </a:glow>
                </a:effectLst>
              </a:rPr>
              <a:t>חֲזַק וֶאֱמָץ</a:t>
            </a:r>
            <a:r>
              <a:rPr lang="he-IL" sz="3600" dirty="0">
                <a:effectLst>
                  <a:glow rad="38100">
                    <a:schemeClr val="bg1">
                      <a:lumMod val="65000"/>
                      <a:lumOff val="35000"/>
                      <a:alpha val="40000"/>
                    </a:schemeClr>
                  </a:glow>
                </a:effectLst>
              </a:rPr>
              <a:t>!"</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203851"/>
            <a:ext cx="8091453" cy="4657520"/>
          </a:xfrm>
        </p:spPr>
        <p:txBody>
          <a:bodyPr tIns="180000" anchor="t" anchorCtr="0">
            <a:noAutofit/>
          </a:bodyPr>
          <a:lstStyle/>
          <a:p>
            <a:pPr marL="0" indent="0" algn="ctr">
              <a:buNone/>
            </a:pPr>
            <a:r>
              <a:rPr lang="he-IL" sz="3200" b="1" dirty="0">
                <a:effectLst>
                  <a:glow rad="38100">
                    <a:schemeClr val="bg1">
                      <a:lumMod val="50000"/>
                      <a:lumOff val="50000"/>
                      <a:alpha val="20000"/>
                    </a:schemeClr>
                  </a:glow>
                </a:effectLst>
              </a:rPr>
              <a:t>חזק ואמץ - כי אלוהים איתנו</a:t>
            </a:r>
          </a:p>
          <a:p>
            <a:pPr marL="625475" indent="-625475"/>
            <a:r>
              <a:rPr lang="he-IL" sz="3200" dirty="0">
                <a:effectLst>
                  <a:glow rad="38100">
                    <a:schemeClr val="bg1">
                      <a:lumMod val="50000"/>
                      <a:lumOff val="50000"/>
                      <a:alpha val="20000"/>
                    </a:schemeClr>
                  </a:glow>
                </a:effectLst>
              </a:rPr>
              <a:t>פס' 9: הֲלוֹא </a:t>
            </a:r>
            <a:r>
              <a:rPr lang="he-IL" sz="3200" dirty="0" err="1">
                <a:effectLst>
                  <a:glow rad="38100">
                    <a:schemeClr val="bg1">
                      <a:lumMod val="50000"/>
                      <a:lumOff val="50000"/>
                      <a:alpha val="20000"/>
                    </a:schemeClr>
                  </a:glow>
                </a:effectLst>
              </a:rPr>
              <a:t>צִוִּיתִיך</a:t>
            </a:r>
            <a:r>
              <a:rPr lang="he-IL" sz="3200" dirty="0">
                <a:effectLst>
                  <a:glow rad="38100">
                    <a:schemeClr val="bg1">
                      <a:lumMod val="50000"/>
                      <a:lumOff val="50000"/>
                      <a:alpha val="20000"/>
                    </a:schemeClr>
                  </a:glow>
                </a:effectLst>
              </a:rPr>
              <a:t>ָ חֲזַק וֶאֱמָץ, אַל </a:t>
            </a:r>
            <a:r>
              <a:rPr lang="he-IL" sz="3200" dirty="0" err="1">
                <a:effectLst>
                  <a:glow rad="38100">
                    <a:schemeClr val="bg1">
                      <a:lumMod val="50000"/>
                      <a:lumOff val="50000"/>
                      <a:alpha val="20000"/>
                    </a:schemeClr>
                  </a:glow>
                </a:effectLst>
              </a:rPr>
              <a:t>תַּעֲרֹץ</a:t>
            </a:r>
            <a:r>
              <a:rPr lang="he-IL" sz="3200" dirty="0">
                <a:effectLst>
                  <a:glow rad="38100">
                    <a:schemeClr val="bg1">
                      <a:lumMod val="50000"/>
                      <a:lumOff val="50000"/>
                      <a:alpha val="20000"/>
                    </a:schemeClr>
                  </a:glow>
                </a:effectLst>
              </a:rPr>
              <a:t> וְאַל תֵּחָת, כִּי עִמְּךָ יְהוָה </a:t>
            </a:r>
            <a:r>
              <a:rPr lang="he-IL" sz="3200" dirty="0" err="1">
                <a:effectLst>
                  <a:glow rad="38100">
                    <a:schemeClr val="bg1">
                      <a:lumMod val="50000"/>
                      <a:lumOff val="50000"/>
                      <a:alpha val="20000"/>
                    </a:schemeClr>
                  </a:glow>
                </a:effectLst>
              </a:rPr>
              <a:t>אֱלֹהֶיך</a:t>
            </a:r>
            <a:r>
              <a:rPr lang="he-IL" sz="3200" dirty="0">
                <a:effectLst>
                  <a:glow rad="38100">
                    <a:schemeClr val="bg1">
                      <a:lumMod val="50000"/>
                      <a:lumOff val="50000"/>
                      <a:alpha val="20000"/>
                    </a:schemeClr>
                  </a:glow>
                </a:effectLst>
              </a:rPr>
              <a:t>ָ בְּכֹל אֲשֶׁר תֵּלֵךְ. מה שנכון למנהיג נכון לכל העם!  </a:t>
            </a:r>
          </a:p>
          <a:p>
            <a:pPr marL="625475" indent="-625475"/>
            <a:r>
              <a:rPr lang="he-IL" sz="3200" dirty="0">
                <a:effectLst>
                  <a:glow rad="38100">
                    <a:schemeClr val="bg1">
                      <a:lumMod val="50000"/>
                      <a:lumOff val="50000"/>
                      <a:alpha val="20000"/>
                    </a:schemeClr>
                  </a:glow>
                </a:effectLst>
              </a:rPr>
              <a:t>לא הרגשת ביטחון, אלא ביטחון! </a:t>
            </a:r>
          </a:p>
          <a:p>
            <a:pPr marL="625475" indent="-625475"/>
            <a:r>
              <a:rPr lang="he-IL" sz="3200" dirty="0">
                <a:effectLst>
                  <a:glow rad="38100">
                    <a:schemeClr val="bg1">
                      <a:lumMod val="50000"/>
                      <a:lumOff val="50000"/>
                      <a:alpha val="20000"/>
                    </a:schemeClr>
                  </a:glow>
                </a:effectLst>
              </a:rPr>
              <a:t>דברים ל"א 8</a:t>
            </a:r>
          </a:p>
          <a:p>
            <a:pPr marL="625475" indent="-625475"/>
            <a:r>
              <a:rPr lang="he-IL" sz="2800" dirty="0">
                <a:effectLst>
                  <a:glow rad="38100">
                    <a:schemeClr val="bg1">
                      <a:lumMod val="50000"/>
                      <a:lumOff val="50000"/>
                      <a:alpha val="20000"/>
                    </a:schemeClr>
                  </a:glow>
                </a:effectLst>
              </a:rPr>
              <a:t>דניאל י' 15-19</a:t>
            </a:r>
          </a:p>
        </p:txBody>
      </p:sp>
    </p:spTree>
    <p:extLst>
      <p:ext uri="{BB962C8B-B14F-4D97-AF65-F5344CB8AC3E}">
        <p14:creationId xmlns:p14="http://schemas.microsoft.com/office/powerpoint/2010/main" val="22233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א' 6-9  	"</a:t>
            </a:r>
            <a:r>
              <a:rPr lang="he-IL" sz="3600" dirty="0">
                <a:effectLst>
                  <a:glow rad="38100">
                    <a:schemeClr val="bg1">
                      <a:lumMod val="50000"/>
                      <a:lumOff val="50000"/>
                      <a:alpha val="20000"/>
                    </a:schemeClr>
                  </a:glow>
                </a:effectLst>
              </a:rPr>
              <a:t>חֲזַק וֶאֱמָץ</a:t>
            </a:r>
            <a:r>
              <a:rPr lang="he-IL" sz="3600" dirty="0">
                <a:effectLst>
                  <a:glow rad="38100">
                    <a:schemeClr val="bg1">
                      <a:lumMod val="65000"/>
                      <a:lumOff val="35000"/>
                      <a:alpha val="40000"/>
                    </a:schemeClr>
                  </a:glow>
                </a:effectLst>
              </a:rPr>
              <a:t>!"</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203851"/>
            <a:ext cx="8091453" cy="4657520"/>
          </a:xfrm>
        </p:spPr>
        <p:txBody>
          <a:bodyPr tIns="180000" anchor="t" anchorCtr="0">
            <a:noAutofit/>
          </a:bodyPr>
          <a:lstStyle/>
          <a:p>
            <a:pPr marL="0" indent="0" algn="ctr">
              <a:buNone/>
            </a:pPr>
            <a:r>
              <a:rPr lang="he-IL" sz="3200" b="1" dirty="0">
                <a:effectLst>
                  <a:glow rad="38100">
                    <a:schemeClr val="bg1">
                      <a:lumMod val="50000"/>
                      <a:lumOff val="50000"/>
                      <a:alpha val="20000"/>
                    </a:schemeClr>
                  </a:glow>
                </a:effectLst>
              </a:rPr>
              <a:t>חזק ואמץ - כי אלוהים איתנו</a:t>
            </a:r>
          </a:p>
          <a:p>
            <a:pPr marL="625475" indent="-625475"/>
            <a:r>
              <a:rPr lang="he-IL" sz="3200" dirty="0">
                <a:effectLst>
                  <a:glow rad="38100">
                    <a:schemeClr val="bg1">
                      <a:lumMod val="50000"/>
                      <a:lumOff val="50000"/>
                      <a:alpha val="20000"/>
                    </a:schemeClr>
                  </a:glow>
                </a:effectLst>
              </a:rPr>
              <a:t>מה היה שונה בהתנהגות שלנו, במסירות שלנו, במוכנות שלך להעיד, בכוח ובאומץ הלב שלנו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 אם ישוע היה פיזית לידנו? </a:t>
            </a:r>
          </a:p>
          <a:p>
            <a:pPr marL="625475" indent="-625475"/>
            <a:r>
              <a:rPr lang="he-IL" sz="3200" dirty="0">
                <a:effectLst>
                  <a:glow rad="38100">
                    <a:schemeClr val="bg1">
                      <a:lumMod val="50000"/>
                      <a:lumOff val="50000"/>
                      <a:alpha val="20000"/>
                    </a:schemeClr>
                  </a:glow>
                </a:effectLst>
              </a:rPr>
              <a:t>מתי כ"ח 18-20</a:t>
            </a:r>
          </a:p>
          <a:p>
            <a:pPr marL="625475" indent="-625475"/>
            <a:r>
              <a:rPr lang="he-IL" sz="3200" dirty="0">
                <a:effectLst>
                  <a:glow rad="38100">
                    <a:schemeClr val="bg1">
                      <a:lumMod val="50000"/>
                      <a:lumOff val="50000"/>
                      <a:alpha val="20000"/>
                    </a:schemeClr>
                  </a:glow>
                </a:effectLst>
              </a:rPr>
              <a:t>מעשי השליחים א' 8</a:t>
            </a:r>
          </a:p>
          <a:p>
            <a:pPr marL="625475" indent="-625475"/>
            <a:r>
              <a:rPr lang="he-IL" sz="3200" dirty="0">
                <a:effectLst>
                  <a:glow rad="38100">
                    <a:schemeClr val="bg1">
                      <a:lumMod val="50000"/>
                      <a:lumOff val="50000"/>
                      <a:alpha val="20000"/>
                    </a:schemeClr>
                  </a:glow>
                </a:effectLst>
              </a:rPr>
              <a:t>רומים ח' 31</a:t>
            </a:r>
          </a:p>
        </p:txBody>
      </p:sp>
    </p:spTree>
    <p:extLst>
      <p:ext uri="{BB962C8B-B14F-4D97-AF65-F5344CB8AC3E}">
        <p14:creationId xmlns:p14="http://schemas.microsoft.com/office/powerpoint/2010/main" val="128841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יהושע">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1450</TotalTime>
  <Words>368</Words>
  <Application>Microsoft Office PowerPoint</Application>
  <PresentationFormat>On-screen Show (4:3)</PresentationFormat>
  <Paragraphs>58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.Apple Color Emoji UI</vt:lpstr>
      <vt:lpstr>Arial</vt:lpstr>
      <vt:lpstr>Arial Black</vt:lpstr>
      <vt:lpstr>Calibri</vt:lpstr>
      <vt:lpstr>Mesh</vt:lpstr>
      <vt:lpstr>PowerPoint Presentation</vt:lpstr>
      <vt:lpstr>יהושע א' 6-9</vt:lpstr>
      <vt:lpstr>יהושע א' 6-9   "חֲזַק וֶאֱמָץ!"</vt:lpstr>
      <vt:lpstr>יהושע א' 6-9   "חֲזַק וֶאֱמָץ!"</vt:lpstr>
      <vt:lpstr>יהושע א' 6-9   "חֲזַק וֶאֱמָץ!"</vt:lpstr>
      <vt:lpstr>יהושע א' 6-9   "חֲזַק וֶאֱמָץ!"</vt:lpstr>
      <vt:lpstr>יהושע א' 6-9   "חֲזַק וֶאֱמָץ!"</vt:lpstr>
      <vt:lpstr>יהושע א' 6-9   "חֲזַק וֶאֱמָץ!"</vt:lpstr>
      <vt:lpstr>יהושע א' 6-9   "חֲזַק וֶאֱמָץ!"</vt:lpstr>
      <vt:lpstr>יהושע א' 6-9   "חֲזַק וֶאֱמָץ!"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Litle</dc:creator>
  <cp:lastModifiedBy>Shmuel Aweida</cp:lastModifiedBy>
  <cp:revision>30</cp:revision>
  <cp:lastPrinted>2019-06-15T06:45:45Z</cp:lastPrinted>
  <dcterms:created xsi:type="dcterms:W3CDTF">2019-05-02T13:10:19Z</dcterms:created>
  <dcterms:modified xsi:type="dcterms:W3CDTF">2019-06-15T06:45:50Z</dcterms:modified>
</cp:coreProperties>
</file>