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1" r:id="rId1"/>
    <p:sldMasterId id="2147483713" r:id="rId2"/>
  </p:sldMasterIdLst>
  <p:notesMasterIdLst>
    <p:notesMasterId r:id="rId76"/>
  </p:notesMasterIdLst>
  <p:sldIdLst>
    <p:sldId id="318" r:id="rId3"/>
    <p:sldId id="319" r:id="rId4"/>
    <p:sldId id="320" r:id="rId5"/>
    <p:sldId id="321" r:id="rId6"/>
    <p:sldId id="322" r:id="rId7"/>
    <p:sldId id="323" r:id="rId8"/>
    <p:sldId id="324" r:id="rId9"/>
    <p:sldId id="325" r:id="rId10"/>
    <p:sldId id="326" r:id="rId11"/>
    <p:sldId id="327" r:id="rId12"/>
    <p:sldId id="328" r:id="rId13"/>
    <p:sldId id="267" r:id="rId14"/>
    <p:sldId id="268" r:id="rId15"/>
    <p:sldId id="271" r:id="rId16"/>
    <p:sldId id="274" r:id="rId17"/>
    <p:sldId id="272" r:id="rId18"/>
    <p:sldId id="275" r:id="rId19"/>
    <p:sldId id="273" r:id="rId20"/>
    <p:sldId id="276" r:id="rId21"/>
    <p:sldId id="269" r:id="rId22"/>
    <p:sldId id="291" r:id="rId23"/>
    <p:sldId id="292" r:id="rId24"/>
    <p:sldId id="293" r:id="rId25"/>
    <p:sldId id="294" r:id="rId26"/>
    <p:sldId id="295" r:id="rId27"/>
    <p:sldId id="296" r:id="rId28"/>
    <p:sldId id="297" r:id="rId29"/>
    <p:sldId id="298" r:id="rId30"/>
    <p:sldId id="299" r:id="rId31"/>
    <p:sldId id="300" r:id="rId32"/>
    <p:sldId id="303" r:id="rId33"/>
    <p:sldId id="304" r:id="rId34"/>
    <p:sldId id="332" r:id="rId35"/>
    <p:sldId id="305" r:id="rId36"/>
    <p:sldId id="306" r:id="rId37"/>
    <p:sldId id="270" r:id="rId38"/>
    <p:sldId id="277" r:id="rId39"/>
    <p:sldId id="284" r:id="rId40"/>
    <p:sldId id="278" r:id="rId41"/>
    <p:sldId id="285" r:id="rId42"/>
    <p:sldId id="279" r:id="rId43"/>
    <p:sldId id="286" r:id="rId44"/>
    <p:sldId id="280" r:id="rId45"/>
    <p:sldId id="287" r:id="rId46"/>
    <p:sldId id="281" r:id="rId47"/>
    <p:sldId id="288" r:id="rId48"/>
    <p:sldId id="282" r:id="rId49"/>
    <p:sldId id="289" r:id="rId50"/>
    <p:sldId id="283" r:id="rId51"/>
    <p:sldId id="290" r:id="rId52"/>
    <p:sldId id="329" r:id="rId53"/>
    <p:sldId id="257" r:id="rId54"/>
    <p:sldId id="258" r:id="rId55"/>
    <p:sldId id="259" r:id="rId56"/>
    <p:sldId id="262" r:id="rId57"/>
    <p:sldId id="260" r:id="rId58"/>
    <p:sldId id="261" r:id="rId59"/>
    <p:sldId id="263" r:id="rId60"/>
    <p:sldId id="264" r:id="rId61"/>
    <p:sldId id="265" r:id="rId62"/>
    <p:sldId id="266" r:id="rId63"/>
    <p:sldId id="330" r:id="rId64"/>
    <p:sldId id="308" r:id="rId65"/>
    <p:sldId id="311" r:id="rId66"/>
    <p:sldId id="312" r:id="rId67"/>
    <p:sldId id="313" r:id="rId68"/>
    <p:sldId id="314" r:id="rId69"/>
    <p:sldId id="315" r:id="rId70"/>
    <p:sldId id="309" r:id="rId71"/>
    <p:sldId id="310" r:id="rId72"/>
    <p:sldId id="316" r:id="rId73"/>
    <p:sldId id="317" r:id="rId74"/>
    <p:sldId id="331" r:id="rId75"/>
  </p:sldIdLst>
  <p:sldSz cx="9144000" cy="6858000" type="screen4x3"/>
  <p:notesSz cx="6858000" cy="9144000"/>
  <p:defaultTex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0979" autoAdjust="0"/>
    <p:restoredTop sz="94660"/>
  </p:normalViewPr>
  <p:slideViewPr>
    <p:cSldViewPr snapToGrid="0">
      <p:cViewPr varScale="1">
        <p:scale>
          <a:sx n="70" d="100"/>
          <a:sy n="70" d="100"/>
        </p:scale>
        <p:origin x="106" y="5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notesMaster" Target="notesMasters/notesMaster1.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ID4096"/>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842D49-2C8C-4133-B69F-A24A70AC62EA}" type="datetimeFigureOut">
              <a:rPr lang="LID4096" smtClean="0"/>
              <a:t>05/02/2020</a:t>
            </a:fld>
            <a:endParaRPr lang="LID4096"/>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LID4096"/>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ID4096"/>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BFE8B4-EECC-4066-9CE3-17B32ABEA32B}" type="slidenum">
              <a:rPr lang="LID4096" smtClean="0"/>
              <a:t>‹#›</a:t>
            </a:fld>
            <a:endParaRPr lang="LID4096"/>
          </a:p>
        </p:txBody>
      </p:sp>
    </p:spTree>
    <p:extLst>
      <p:ext uri="{BB962C8B-B14F-4D97-AF65-F5344CB8AC3E}">
        <p14:creationId xmlns:p14="http://schemas.microsoft.com/office/powerpoint/2010/main" val="783725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CAE8D880-986A-4624-AACE-CFA031C75B83}"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21</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28673"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9A1F6BF9-5187-4542-9845-17B86C56D2B1}"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21</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28674"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28675"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9438148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8CF1E76F-50A9-4989-8EE1-7B7B47C63008}"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30</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31745"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A5D7FEC2-2DB1-4180-B9DC-48817AA9FF3D}"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30</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31746"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31747"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741000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CAB9F2AD-E842-40D7-90B4-3028D5039B6C}"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31</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32769"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6066F75C-BE51-4122-ABE0-A6C86452CE7E}"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31</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32770"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32771"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103607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CAB9F2AD-E842-40D7-90B4-3028D5039B6C}"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32</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32769"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6066F75C-BE51-4122-ABE0-A6C86452CE7E}"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32</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32770"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32771"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0158276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CAB9F2AD-E842-40D7-90B4-3028D5039B6C}"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33</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32769"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6066F75C-BE51-4122-ABE0-A6C86452CE7E}"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33</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32770"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32771"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97841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67B378BE-A798-4AAC-B182-BAA9AC4A1E30}"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34</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30721"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A961B4D9-B7B1-4C2D-9577-57FD173A23FE}"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34</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30722"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30723"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r>
              <a:rPr lang="ru-RU" dirty="0"/>
              <a:t>па</a:t>
            </a:r>
            <a:endParaRPr lang="en-US" dirty="0"/>
          </a:p>
        </p:txBody>
      </p:sp>
    </p:spTree>
    <p:extLst>
      <p:ext uri="{BB962C8B-B14F-4D97-AF65-F5344CB8AC3E}">
        <p14:creationId xmlns:p14="http://schemas.microsoft.com/office/powerpoint/2010/main" val="1842258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8CF1E76F-50A9-4989-8EE1-7B7B47C63008}"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35</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31745"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A5D7FEC2-2DB1-4180-B9DC-48817AA9FF3D}"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35</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31746"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31747"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63442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6D6FA90-73B4-47BA-BFAE-8BA5EEF138AF}"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22</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29697"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A6A8B503-6E99-4B20-B147-4767EB01E452}"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22</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29698"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29699"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35481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CAE8D880-986A-4624-AACE-CFA031C75B83}"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23</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28673"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9A1F6BF9-5187-4542-9845-17B86C56D2B1}"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23</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28674"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28675"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3967879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6D6FA90-73B4-47BA-BFAE-8BA5EEF138AF}"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24</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29697"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A6A8B503-6E99-4B20-B147-4767EB01E452}"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24</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29698"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29699"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56435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67B378BE-A798-4AAC-B182-BAA9AC4A1E30}"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25</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30721"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A961B4D9-B7B1-4C2D-9577-57FD173A23FE}"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25</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30722"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30723"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948988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8CF1E76F-50A9-4989-8EE1-7B7B47C63008}"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26</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31745"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A5D7FEC2-2DB1-4180-B9DC-48817AA9FF3D}"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26</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31746"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31747"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957542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CAE8D880-986A-4624-AACE-CFA031C75B83}"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27</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28673"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9A1F6BF9-5187-4542-9845-17B86C56D2B1}"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27</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28674"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28675"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664859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6D6FA90-73B4-47BA-BFAE-8BA5EEF138AF}"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28</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29697"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A6A8B503-6E99-4B20-B147-4767EB01E452}"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28</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29698"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29699"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5816899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67B378BE-A798-4AAC-B182-BAA9AC4A1E30}" type="slidenum">
              <a:rPr kumimoji="0" lang="nb-NO" sz="1200" b="0" i="0" u="none" strike="noStrike" kern="1200" cap="none" spc="0" normalizeH="0" baseline="0" noProof="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29</a:t>
            </a:fld>
            <a:endParaRPr kumimoji="0" lang="nb-NO" sz="1200" b="0" i="0" u="none" strike="noStrike" kern="1200" cap="none" spc="0" normalizeH="0" baseline="0" noProof="0">
              <a:ln>
                <a:noFill/>
              </a:ln>
              <a:solidFill>
                <a:prstClr val="black"/>
              </a:solidFill>
              <a:effectLst/>
              <a:uLnTx/>
              <a:uFillTx/>
              <a:latin typeface="Calibri"/>
              <a:ea typeface="+mn-ea"/>
              <a:cs typeface="+mn-cs"/>
            </a:endParaRPr>
          </a:p>
        </p:txBody>
      </p:sp>
      <p:sp>
        <p:nvSpPr>
          <p:cNvPr id="30721"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A961B4D9-B7B1-4C2D-9577-57FD173A23FE}" type="slidenum">
              <a:rPr kumimoji="0" lang="en-US" sz="12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1"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29</a:t>
            </a:fld>
            <a:endParaRPr kumimoji="0" lang="en-US" sz="1200" b="0" i="0" u="none" strike="noStrike" kern="1200" cap="none" spc="0" normalizeH="0" baseline="0" noProof="0">
              <a:ln>
                <a:noFill/>
              </a:ln>
              <a:solidFill>
                <a:srgbClr val="FFFFFF"/>
              </a:solidFill>
              <a:effectLst/>
              <a:uLnTx/>
              <a:uFillTx/>
              <a:latin typeface="Calibri"/>
              <a:ea typeface="+mn-ea"/>
              <a:cs typeface="+mn-cs"/>
            </a:endParaRPr>
          </a:p>
        </p:txBody>
      </p:sp>
      <p:sp>
        <p:nvSpPr>
          <p:cNvPr id="30722"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30723" name="Rectangle 3"/>
          <p:cNvSpPr txBox="1">
            <a:spLocks noGrp="1" noChangeArrowheads="1"/>
          </p:cNvSpPr>
          <p:nvPr>
            <p:ph type="body"/>
          </p:nvPr>
        </p:nvSpPr>
        <p:spPr bwMode="auto">
          <a:xfrm>
            <a:off x="685800" y="4343400"/>
            <a:ext cx="5486400" cy="4114800"/>
          </a:xfrm>
          <a:prstGeom prst="rect">
            <a:avLst/>
          </a:prstGeom>
          <a:noFill/>
          <a:ln>
            <a:round/>
            <a:headEnd/>
            <a:tailEnd/>
          </a:ln>
        </p:spPr>
        <p:txBody>
          <a:bodyPr wrap="none" anchor="ctr"/>
          <a:lstStyle/>
          <a:p>
            <a:r>
              <a:rPr lang="ru-RU" dirty="0"/>
              <a:t>па</a:t>
            </a:r>
            <a:endParaRPr lang="en-US" dirty="0"/>
          </a:p>
        </p:txBody>
      </p:sp>
    </p:spTree>
    <p:extLst>
      <p:ext uri="{BB962C8B-B14F-4D97-AF65-F5344CB8AC3E}">
        <p14:creationId xmlns:p14="http://schemas.microsoft.com/office/powerpoint/2010/main" val="465621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B77E8-7766-4A78-9F29-CC037BA5C60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LID4096"/>
          </a:p>
        </p:txBody>
      </p:sp>
      <p:sp>
        <p:nvSpPr>
          <p:cNvPr id="3" name="Subtitle 2">
            <a:extLst>
              <a:ext uri="{FF2B5EF4-FFF2-40B4-BE49-F238E27FC236}">
                <a16:creationId xmlns:a16="http://schemas.microsoft.com/office/drawing/2014/main" id="{6A70B62B-6822-4ABC-976D-40E17D2A008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LID4096"/>
          </a:p>
        </p:txBody>
      </p:sp>
      <p:sp>
        <p:nvSpPr>
          <p:cNvPr id="4" name="Date Placeholder 3">
            <a:extLst>
              <a:ext uri="{FF2B5EF4-FFF2-40B4-BE49-F238E27FC236}">
                <a16:creationId xmlns:a16="http://schemas.microsoft.com/office/drawing/2014/main" id="{4DF9506F-CF2E-40E3-86BA-852A5E1A0299}"/>
              </a:ext>
            </a:extLst>
          </p:cNvPr>
          <p:cNvSpPr>
            <a:spLocks noGrp="1"/>
          </p:cNvSpPr>
          <p:nvPr>
            <p:ph type="dt" sz="half" idx="10"/>
          </p:nvPr>
        </p:nvSpPr>
        <p:spPr/>
        <p:txBody>
          <a:bodyPr/>
          <a:lstStyle/>
          <a:p>
            <a:fld id="{A0F7E149-2779-4A50-A4A6-B9399729AAF5}" type="datetimeFigureOut">
              <a:rPr lang="LID4096" smtClean="0"/>
              <a:t>05/02/2020</a:t>
            </a:fld>
            <a:endParaRPr lang="LID4096"/>
          </a:p>
        </p:txBody>
      </p:sp>
      <p:sp>
        <p:nvSpPr>
          <p:cNvPr id="5" name="Footer Placeholder 4">
            <a:extLst>
              <a:ext uri="{FF2B5EF4-FFF2-40B4-BE49-F238E27FC236}">
                <a16:creationId xmlns:a16="http://schemas.microsoft.com/office/drawing/2014/main" id="{428598E2-4C0E-45FA-A6AD-2E7D64473613}"/>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3A266C06-F23A-4F96-9F6E-F316F3569B19}"/>
              </a:ext>
            </a:extLst>
          </p:cNvPr>
          <p:cNvSpPr>
            <a:spLocks noGrp="1"/>
          </p:cNvSpPr>
          <p:nvPr>
            <p:ph type="sldNum" sz="quarter" idx="12"/>
          </p:nvPr>
        </p:nvSpPr>
        <p:spPr/>
        <p:txBody>
          <a:bodyPr/>
          <a:lstStyle/>
          <a:p>
            <a:fld id="{BC04F74D-58CE-4122-A0CB-23EC2F679D1D}" type="slidenum">
              <a:rPr lang="LID4096" smtClean="0"/>
              <a:t>‹#›</a:t>
            </a:fld>
            <a:endParaRPr lang="LID4096"/>
          </a:p>
        </p:txBody>
      </p:sp>
    </p:spTree>
    <p:extLst>
      <p:ext uri="{BB962C8B-B14F-4D97-AF65-F5344CB8AC3E}">
        <p14:creationId xmlns:p14="http://schemas.microsoft.com/office/powerpoint/2010/main" val="1600866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C934F-672D-42A7-AB2E-08572CBC9C18}"/>
              </a:ext>
            </a:extLst>
          </p:cNvPr>
          <p:cNvSpPr>
            <a:spLocks noGrp="1"/>
          </p:cNvSpPr>
          <p:nvPr>
            <p:ph type="title"/>
          </p:nvPr>
        </p:nvSpPr>
        <p:spPr/>
        <p:txBody>
          <a:bodyPr/>
          <a:lstStyle/>
          <a:p>
            <a:r>
              <a:rPr lang="en-US"/>
              <a:t>Click to edit Master title style</a:t>
            </a:r>
            <a:endParaRPr lang="LID4096"/>
          </a:p>
        </p:txBody>
      </p:sp>
      <p:sp>
        <p:nvSpPr>
          <p:cNvPr id="3" name="Vertical Text Placeholder 2">
            <a:extLst>
              <a:ext uri="{FF2B5EF4-FFF2-40B4-BE49-F238E27FC236}">
                <a16:creationId xmlns:a16="http://schemas.microsoft.com/office/drawing/2014/main" id="{F47B6B82-8029-46D2-8548-06754F0614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C6752A4C-DE95-41EA-B21B-22B558AC7F5D}"/>
              </a:ext>
            </a:extLst>
          </p:cNvPr>
          <p:cNvSpPr>
            <a:spLocks noGrp="1"/>
          </p:cNvSpPr>
          <p:nvPr>
            <p:ph type="dt" sz="half" idx="10"/>
          </p:nvPr>
        </p:nvSpPr>
        <p:spPr/>
        <p:txBody>
          <a:bodyPr/>
          <a:lstStyle/>
          <a:p>
            <a:fld id="{A0F7E149-2779-4A50-A4A6-B9399729AAF5}" type="datetimeFigureOut">
              <a:rPr lang="LID4096" smtClean="0"/>
              <a:t>05/02/2020</a:t>
            </a:fld>
            <a:endParaRPr lang="LID4096"/>
          </a:p>
        </p:txBody>
      </p:sp>
      <p:sp>
        <p:nvSpPr>
          <p:cNvPr id="5" name="Footer Placeholder 4">
            <a:extLst>
              <a:ext uri="{FF2B5EF4-FFF2-40B4-BE49-F238E27FC236}">
                <a16:creationId xmlns:a16="http://schemas.microsoft.com/office/drawing/2014/main" id="{40574E72-BC7D-4DDE-826D-3152AFBF44FD}"/>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8935F994-64BA-42C3-A406-C40AB81918E1}"/>
              </a:ext>
            </a:extLst>
          </p:cNvPr>
          <p:cNvSpPr>
            <a:spLocks noGrp="1"/>
          </p:cNvSpPr>
          <p:nvPr>
            <p:ph type="sldNum" sz="quarter" idx="12"/>
          </p:nvPr>
        </p:nvSpPr>
        <p:spPr/>
        <p:txBody>
          <a:bodyPr/>
          <a:lstStyle/>
          <a:p>
            <a:fld id="{BC04F74D-58CE-4122-A0CB-23EC2F679D1D}" type="slidenum">
              <a:rPr lang="LID4096" smtClean="0"/>
              <a:t>‹#›</a:t>
            </a:fld>
            <a:endParaRPr lang="LID4096"/>
          </a:p>
        </p:txBody>
      </p:sp>
    </p:spTree>
    <p:extLst>
      <p:ext uri="{BB962C8B-B14F-4D97-AF65-F5344CB8AC3E}">
        <p14:creationId xmlns:p14="http://schemas.microsoft.com/office/powerpoint/2010/main" val="3775071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B7890-1201-474F-B215-FEBA9A46B582}"/>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LID4096"/>
          </a:p>
        </p:txBody>
      </p:sp>
      <p:sp>
        <p:nvSpPr>
          <p:cNvPr id="3" name="Vertical Text Placeholder 2">
            <a:extLst>
              <a:ext uri="{FF2B5EF4-FFF2-40B4-BE49-F238E27FC236}">
                <a16:creationId xmlns:a16="http://schemas.microsoft.com/office/drawing/2014/main" id="{FE199D2D-EFA5-4650-946E-A9A80FE7610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949B7F4C-24C3-41FD-8D49-9E2919B41517}"/>
              </a:ext>
            </a:extLst>
          </p:cNvPr>
          <p:cNvSpPr>
            <a:spLocks noGrp="1"/>
          </p:cNvSpPr>
          <p:nvPr>
            <p:ph type="dt" sz="half" idx="10"/>
          </p:nvPr>
        </p:nvSpPr>
        <p:spPr/>
        <p:txBody>
          <a:bodyPr/>
          <a:lstStyle/>
          <a:p>
            <a:fld id="{A0F7E149-2779-4A50-A4A6-B9399729AAF5}" type="datetimeFigureOut">
              <a:rPr lang="LID4096" smtClean="0"/>
              <a:t>05/02/2020</a:t>
            </a:fld>
            <a:endParaRPr lang="LID4096"/>
          </a:p>
        </p:txBody>
      </p:sp>
      <p:sp>
        <p:nvSpPr>
          <p:cNvPr id="5" name="Footer Placeholder 4">
            <a:extLst>
              <a:ext uri="{FF2B5EF4-FFF2-40B4-BE49-F238E27FC236}">
                <a16:creationId xmlns:a16="http://schemas.microsoft.com/office/drawing/2014/main" id="{976C3DEC-6A1A-4BB2-B315-E043DDA8DE13}"/>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F1405B8C-4C4F-4D1F-AA17-605CB54ACB83}"/>
              </a:ext>
            </a:extLst>
          </p:cNvPr>
          <p:cNvSpPr>
            <a:spLocks noGrp="1"/>
          </p:cNvSpPr>
          <p:nvPr>
            <p:ph type="sldNum" sz="quarter" idx="12"/>
          </p:nvPr>
        </p:nvSpPr>
        <p:spPr/>
        <p:txBody>
          <a:bodyPr/>
          <a:lstStyle/>
          <a:p>
            <a:fld id="{BC04F74D-58CE-4122-A0CB-23EC2F679D1D}" type="slidenum">
              <a:rPr lang="LID4096" smtClean="0"/>
              <a:t>‹#›</a:t>
            </a:fld>
            <a:endParaRPr lang="LID4096"/>
          </a:p>
        </p:txBody>
      </p:sp>
    </p:spTree>
    <p:extLst>
      <p:ext uri="{BB962C8B-B14F-4D97-AF65-F5344CB8AC3E}">
        <p14:creationId xmlns:p14="http://schemas.microsoft.com/office/powerpoint/2010/main" val="309484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a:bodyPr>
          <a:lstStyle>
            <a:lvl1pPr>
              <a:defRPr sz="1000"/>
            </a:lvl1pPr>
          </a:lstStyle>
          <a:p>
            <a:r>
              <a:rPr lang="en-US" dirty="0"/>
              <a:t>Click to edit Master title style</a:t>
            </a:r>
            <a:endParaRPr lang="he-IL" dirty="0"/>
          </a:p>
        </p:txBody>
      </p:sp>
      <p:sp>
        <p:nvSpPr>
          <p:cNvPr id="3" name="Content Placeholder 2"/>
          <p:cNvSpPr>
            <a:spLocks noGrp="1"/>
          </p:cNvSpPr>
          <p:nvPr>
            <p:ph sz="half" idx="1"/>
          </p:nvPr>
        </p:nvSpPr>
        <p:spPr>
          <a:xfrm>
            <a:off x="457200" y="762000"/>
            <a:ext cx="4038600" cy="4525963"/>
          </a:xfrm>
        </p:spPr>
        <p:txBody>
          <a:bodyPr>
            <a:normAutofit/>
          </a:bodyPr>
          <a:lstStyle>
            <a:lvl1pPr marL="0" indent="0" algn="l" rtl="0">
              <a:spcBef>
                <a:spcPts val="0"/>
              </a:spcBef>
              <a:buNone/>
              <a:defRPr sz="3200"/>
            </a:lvl1pPr>
            <a:lvl2pPr marL="0" indent="0" algn="l" rtl="0">
              <a:spcBef>
                <a:spcPts val="0"/>
              </a:spcBef>
              <a:buNone/>
              <a:defRPr sz="3200"/>
            </a:lvl2pPr>
            <a:lvl3pPr marL="0" indent="0" algn="l" rtl="0">
              <a:spcBef>
                <a:spcPts val="0"/>
              </a:spcBef>
              <a:buNone/>
              <a:defRPr sz="3200"/>
            </a:lvl3pPr>
            <a:lvl4pPr marL="0" indent="0" algn="l" rtl="0">
              <a:spcBef>
                <a:spcPts val="0"/>
              </a:spcBef>
              <a:buNone/>
              <a:defRPr sz="3200"/>
            </a:lvl4pPr>
            <a:lvl5pPr marL="0" indent="0" algn="l" rtl="0">
              <a:spcBef>
                <a:spcPts val="0"/>
              </a:spcBef>
              <a:buNone/>
              <a:defRPr sz="3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4" name="Content Placeholder 3"/>
          <p:cNvSpPr>
            <a:spLocks noGrp="1"/>
          </p:cNvSpPr>
          <p:nvPr>
            <p:ph sz="half" idx="2"/>
          </p:nvPr>
        </p:nvSpPr>
        <p:spPr>
          <a:xfrm>
            <a:off x="4648200" y="762000"/>
            <a:ext cx="4038600" cy="4525963"/>
          </a:xfrm>
        </p:spPr>
        <p:txBody>
          <a:bodyPr>
            <a:noAutofit/>
          </a:bodyPr>
          <a:lstStyle>
            <a:lvl1pPr marL="0" indent="0">
              <a:spcBef>
                <a:spcPts val="0"/>
              </a:spcBef>
              <a:buNone/>
              <a:defRPr sz="4400" b="1"/>
            </a:lvl1pPr>
            <a:lvl2pPr marL="0" indent="0">
              <a:spcBef>
                <a:spcPts val="0"/>
              </a:spcBef>
              <a:buNone/>
              <a:defRPr sz="4400" b="1"/>
            </a:lvl2pPr>
            <a:lvl3pPr>
              <a:buNone/>
              <a:defRPr sz="4400" b="1"/>
            </a:lvl3pPr>
            <a:lvl4pPr>
              <a:buNone/>
              <a:defRPr sz="4400" b="1"/>
            </a:lvl4pPr>
            <a:lvl5pPr>
              <a:buNone/>
              <a:defRPr sz="4400" b="1"/>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5" name="Date Placeholder 4"/>
          <p:cNvSpPr>
            <a:spLocks noGrp="1"/>
          </p:cNvSpPr>
          <p:nvPr>
            <p:ph type="dt" sz="half" idx="10"/>
          </p:nvPr>
        </p:nvSpPr>
        <p:spPr/>
        <p:txBody>
          <a:bodyPr/>
          <a:lstStyle/>
          <a:p>
            <a:fld id="{86DE5CEF-9DF6-428E-B8C5-991C2ADB1A8F}" type="datetimeFigureOut">
              <a:rPr lang="he-IL" smtClean="0"/>
              <a:pPr/>
              <a:t>ח'/אייר/תש"פ</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F873CC98-3422-41A3-9EBB-288C79D25942}" type="slidenum">
              <a:rPr lang="he-IL" smtClean="0"/>
              <a:pPr/>
              <a:t>‹#›</a:t>
            </a:fld>
            <a:endParaRPr lang="he-IL"/>
          </a:p>
        </p:txBody>
      </p:sp>
      <p:sp>
        <p:nvSpPr>
          <p:cNvPr id="9" name="Text Placeholder 8"/>
          <p:cNvSpPr>
            <a:spLocks noGrp="1"/>
          </p:cNvSpPr>
          <p:nvPr>
            <p:ph type="body" sz="quarter" idx="13"/>
          </p:nvPr>
        </p:nvSpPr>
        <p:spPr>
          <a:xfrm>
            <a:off x="457200" y="5486400"/>
            <a:ext cx="8305800" cy="1066800"/>
          </a:xfrm>
        </p:spPr>
        <p:txBody>
          <a:bodyPr>
            <a:normAutofit/>
          </a:bodyPr>
          <a:lstStyle>
            <a:lvl1pPr algn="ctr">
              <a:buNone/>
              <a:defRPr sz="2000" b="1"/>
            </a:lvl1pPr>
          </a:lstStyle>
          <a:p>
            <a:pPr lvl="0"/>
            <a:r>
              <a:rPr lang="en-US" dirty="0"/>
              <a:t>Click to edit Master text styles</a:t>
            </a:r>
          </a:p>
        </p:txBody>
      </p:sp>
    </p:spTree>
    <p:extLst>
      <p:ext uri="{BB962C8B-B14F-4D97-AF65-F5344CB8AC3E}">
        <p14:creationId xmlns:p14="http://schemas.microsoft.com/office/powerpoint/2010/main" val="23746614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he-IL"/>
          </a:p>
        </p:txBody>
      </p:sp>
      <p:sp>
        <p:nvSpPr>
          <p:cNvPr id="4" name="Date Placeholder 3"/>
          <p:cNvSpPr>
            <a:spLocks noGrp="1"/>
          </p:cNvSpPr>
          <p:nvPr>
            <p:ph type="dt" sz="half" idx="10"/>
          </p:nvPr>
        </p:nvSpPr>
        <p:spPr/>
        <p:txBody>
          <a:bodyPr/>
          <a:lstStyle/>
          <a:p>
            <a:fld id="{86DE5CEF-9DF6-428E-B8C5-991C2ADB1A8F}" type="datetimeFigureOut">
              <a:rPr lang="he-IL" smtClean="0"/>
              <a:pPr/>
              <a:t>ח'/אייר/תש"פ</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F873CC98-3422-41A3-9EBB-288C79D25942}" type="slidenum">
              <a:rPr lang="he-IL" smtClean="0"/>
              <a:pPr/>
              <a:t>‹#›</a:t>
            </a:fld>
            <a:endParaRPr lang="he-IL"/>
          </a:p>
        </p:txBody>
      </p:sp>
    </p:spTree>
    <p:extLst>
      <p:ext uri="{BB962C8B-B14F-4D97-AF65-F5344CB8AC3E}">
        <p14:creationId xmlns:p14="http://schemas.microsoft.com/office/powerpoint/2010/main" val="1488913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DC546-EE54-4D34-9DD1-6FD07D1E3DEC}"/>
              </a:ext>
            </a:extLst>
          </p:cNvPr>
          <p:cNvSpPr>
            <a:spLocks noGrp="1"/>
          </p:cNvSpPr>
          <p:nvPr>
            <p:ph type="title"/>
          </p:nvPr>
        </p:nvSpPr>
        <p:spPr/>
        <p:txBody>
          <a:bodyPr/>
          <a:lstStyle/>
          <a:p>
            <a:r>
              <a:rPr lang="en-US"/>
              <a:t>Click to edit Master title style</a:t>
            </a:r>
            <a:endParaRPr lang="LID4096"/>
          </a:p>
        </p:txBody>
      </p:sp>
      <p:sp>
        <p:nvSpPr>
          <p:cNvPr id="3" name="Content Placeholder 2">
            <a:extLst>
              <a:ext uri="{FF2B5EF4-FFF2-40B4-BE49-F238E27FC236}">
                <a16:creationId xmlns:a16="http://schemas.microsoft.com/office/drawing/2014/main" id="{61AEDA43-ABD7-4C49-A277-27BB087266B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C7EE10CF-D362-4863-94FF-35391C49401C}"/>
              </a:ext>
            </a:extLst>
          </p:cNvPr>
          <p:cNvSpPr>
            <a:spLocks noGrp="1"/>
          </p:cNvSpPr>
          <p:nvPr>
            <p:ph type="dt" sz="half" idx="10"/>
          </p:nvPr>
        </p:nvSpPr>
        <p:spPr/>
        <p:txBody>
          <a:bodyPr/>
          <a:lstStyle/>
          <a:p>
            <a:fld id="{A0F7E149-2779-4A50-A4A6-B9399729AAF5}" type="datetimeFigureOut">
              <a:rPr lang="LID4096" smtClean="0"/>
              <a:t>05/02/2020</a:t>
            </a:fld>
            <a:endParaRPr lang="LID4096"/>
          </a:p>
        </p:txBody>
      </p:sp>
      <p:sp>
        <p:nvSpPr>
          <p:cNvPr id="5" name="Footer Placeholder 4">
            <a:extLst>
              <a:ext uri="{FF2B5EF4-FFF2-40B4-BE49-F238E27FC236}">
                <a16:creationId xmlns:a16="http://schemas.microsoft.com/office/drawing/2014/main" id="{B4D60DFB-27E7-43D4-B482-2B22E5AE920E}"/>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899C35EE-01CD-46FC-8231-CB6B34E8D9E8}"/>
              </a:ext>
            </a:extLst>
          </p:cNvPr>
          <p:cNvSpPr>
            <a:spLocks noGrp="1"/>
          </p:cNvSpPr>
          <p:nvPr>
            <p:ph type="sldNum" sz="quarter" idx="12"/>
          </p:nvPr>
        </p:nvSpPr>
        <p:spPr/>
        <p:txBody>
          <a:bodyPr/>
          <a:lstStyle/>
          <a:p>
            <a:fld id="{BC04F74D-58CE-4122-A0CB-23EC2F679D1D}" type="slidenum">
              <a:rPr lang="LID4096" smtClean="0"/>
              <a:t>‹#›</a:t>
            </a:fld>
            <a:endParaRPr lang="LID4096"/>
          </a:p>
        </p:txBody>
      </p:sp>
    </p:spTree>
    <p:extLst>
      <p:ext uri="{BB962C8B-B14F-4D97-AF65-F5344CB8AC3E}">
        <p14:creationId xmlns:p14="http://schemas.microsoft.com/office/powerpoint/2010/main" val="1587023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4930D-B721-4463-89FF-1A6B38C9464A}"/>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LID4096"/>
          </a:p>
        </p:txBody>
      </p:sp>
      <p:sp>
        <p:nvSpPr>
          <p:cNvPr id="3" name="Text Placeholder 2">
            <a:extLst>
              <a:ext uri="{FF2B5EF4-FFF2-40B4-BE49-F238E27FC236}">
                <a16:creationId xmlns:a16="http://schemas.microsoft.com/office/drawing/2014/main" id="{479FE295-59BB-4691-BFA5-D40D6E318699}"/>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EB53A0-3A79-4A0D-B96A-B3B19FB68DAF}"/>
              </a:ext>
            </a:extLst>
          </p:cNvPr>
          <p:cNvSpPr>
            <a:spLocks noGrp="1"/>
          </p:cNvSpPr>
          <p:nvPr>
            <p:ph type="dt" sz="half" idx="10"/>
          </p:nvPr>
        </p:nvSpPr>
        <p:spPr/>
        <p:txBody>
          <a:bodyPr/>
          <a:lstStyle/>
          <a:p>
            <a:fld id="{A0F7E149-2779-4A50-A4A6-B9399729AAF5}" type="datetimeFigureOut">
              <a:rPr lang="LID4096" smtClean="0"/>
              <a:t>05/02/2020</a:t>
            </a:fld>
            <a:endParaRPr lang="LID4096"/>
          </a:p>
        </p:txBody>
      </p:sp>
      <p:sp>
        <p:nvSpPr>
          <p:cNvPr id="5" name="Footer Placeholder 4">
            <a:extLst>
              <a:ext uri="{FF2B5EF4-FFF2-40B4-BE49-F238E27FC236}">
                <a16:creationId xmlns:a16="http://schemas.microsoft.com/office/drawing/2014/main" id="{CCC76701-0632-4A09-8A33-8D1F0F5CFC53}"/>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F40839EC-FF5B-45A5-BD47-BA16A69BCD81}"/>
              </a:ext>
            </a:extLst>
          </p:cNvPr>
          <p:cNvSpPr>
            <a:spLocks noGrp="1"/>
          </p:cNvSpPr>
          <p:nvPr>
            <p:ph type="sldNum" sz="quarter" idx="12"/>
          </p:nvPr>
        </p:nvSpPr>
        <p:spPr/>
        <p:txBody>
          <a:bodyPr/>
          <a:lstStyle/>
          <a:p>
            <a:fld id="{BC04F74D-58CE-4122-A0CB-23EC2F679D1D}" type="slidenum">
              <a:rPr lang="LID4096" smtClean="0"/>
              <a:t>‹#›</a:t>
            </a:fld>
            <a:endParaRPr lang="LID4096"/>
          </a:p>
        </p:txBody>
      </p:sp>
    </p:spTree>
    <p:extLst>
      <p:ext uri="{BB962C8B-B14F-4D97-AF65-F5344CB8AC3E}">
        <p14:creationId xmlns:p14="http://schemas.microsoft.com/office/powerpoint/2010/main" val="4196907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247F7-3FD0-4ECA-93D1-16D6E43E7D13}"/>
              </a:ext>
            </a:extLst>
          </p:cNvPr>
          <p:cNvSpPr>
            <a:spLocks noGrp="1"/>
          </p:cNvSpPr>
          <p:nvPr>
            <p:ph type="title"/>
          </p:nvPr>
        </p:nvSpPr>
        <p:spPr/>
        <p:txBody>
          <a:bodyPr/>
          <a:lstStyle/>
          <a:p>
            <a:r>
              <a:rPr lang="en-US"/>
              <a:t>Click to edit Master title style</a:t>
            </a:r>
            <a:endParaRPr lang="LID4096"/>
          </a:p>
        </p:txBody>
      </p:sp>
      <p:sp>
        <p:nvSpPr>
          <p:cNvPr id="3" name="Content Placeholder 2">
            <a:extLst>
              <a:ext uri="{FF2B5EF4-FFF2-40B4-BE49-F238E27FC236}">
                <a16:creationId xmlns:a16="http://schemas.microsoft.com/office/drawing/2014/main" id="{A2D82ED3-3444-41CE-8AA2-47165154636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Content Placeholder 3">
            <a:extLst>
              <a:ext uri="{FF2B5EF4-FFF2-40B4-BE49-F238E27FC236}">
                <a16:creationId xmlns:a16="http://schemas.microsoft.com/office/drawing/2014/main" id="{E5A9ABD3-ACAC-4A0A-9A78-E194F2CC0AD4}"/>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5" name="Date Placeholder 4">
            <a:extLst>
              <a:ext uri="{FF2B5EF4-FFF2-40B4-BE49-F238E27FC236}">
                <a16:creationId xmlns:a16="http://schemas.microsoft.com/office/drawing/2014/main" id="{6C876D65-3A07-4B81-801A-D4431A58411C}"/>
              </a:ext>
            </a:extLst>
          </p:cNvPr>
          <p:cNvSpPr>
            <a:spLocks noGrp="1"/>
          </p:cNvSpPr>
          <p:nvPr>
            <p:ph type="dt" sz="half" idx="10"/>
          </p:nvPr>
        </p:nvSpPr>
        <p:spPr/>
        <p:txBody>
          <a:bodyPr/>
          <a:lstStyle/>
          <a:p>
            <a:fld id="{A0F7E149-2779-4A50-A4A6-B9399729AAF5}" type="datetimeFigureOut">
              <a:rPr lang="LID4096" smtClean="0"/>
              <a:t>05/02/2020</a:t>
            </a:fld>
            <a:endParaRPr lang="LID4096"/>
          </a:p>
        </p:txBody>
      </p:sp>
      <p:sp>
        <p:nvSpPr>
          <p:cNvPr id="6" name="Footer Placeholder 5">
            <a:extLst>
              <a:ext uri="{FF2B5EF4-FFF2-40B4-BE49-F238E27FC236}">
                <a16:creationId xmlns:a16="http://schemas.microsoft.com/office/drawing/2014/main" id="{2BF9C47B-74E9-4CCE-AF44-06A1051EA9FD}"/>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C064E712-72A1-4995-8A4C-8EF0F7FC5C36}"/>
              </a:ext>
            </a:extLst>
          </p:cNvPr>
          <p:cNvSpPr>
            <a:spLocks noGrp="1"/>
          </p:cNvSpPr>
          <p:nvPr>
            <p:ph type="sldNum" sz="quarter" idx="12"/>
          </p:nvPr>
        </p:nvSpPr>
        <p:spPr/>
        <p:txBody>
          <a:bodyPr/>
          <a:lstStyle/>
          <a:p>
            <a:fld id="{BC04F74D-58CE-4122-A0CB-23EC2F679D1D}" type="slidenum">
              <a:rPr lang="LID4096" smtClean="0"/>
              <a:t>‹#›</a:t>
            </a:fld>
            <a:endParaRPr lang="LID4096"/>
          </a:p>
        </p:txBody>
      </p:sp>
    </p:spTree>
    <p:extLst>
      <p:ext uri="{BB962C8B-B14F-4D97-AF65-F5344CB8AC3E}">
        <p14:creationId xmlns:p14="http://schemas.microsoft.com/office/powerpoint/2010/main" val="1091466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ADEFE-2332-4DFE-9D75-FE7EF5BDB7D0}"/>
              </a:ext>
            </a:extLst>
          </p:cNvPr>
          <p:cNvSpPr>
            <a:spLocks noGrp="1"/>
          </p:cNvSpPr>
          <p:nvPr>
            <p:ph type="title"/>
          </p:nvPr>
        </p:nvSpPr>
        <p:spPr>
          <a:xfrm>
            <a:off x="629841" y="365126"/>
            <a:ext cx="7886700" cy="1325563"/>
          </a:xfrm>
        </p:spPr>
        <p:txBody>
          <a:bodyPr/>
          <a:lstStyle/>
          <a:p>
            <a:r>
              <a:rPr lang="en-US"/>
              <a:t>Click to edit Master title style</a:t>
            </a:r>
            <a:endParaRPr lang="LID4096"/>
          </a:p>
        </p:txBody>
      </p:sp>
      <p:sp>
        <p:nvSpPr>
          <p:cNvPr id="3" name="Text Placeholder 2">
            <a:extLst>
              <a:ext uri="{FF2B5EF4-FFF2-40B4-BE49-F238E27FC236}">
                <a16:creationId xmlns:a16="http://schemas.microsoft.com/office/drawing/2014/main" id="{2F40304E-A506-4D95-81A1-EF1A5C5A116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B809F73-6736-49D3-8B28-74A3367E0FAC}"/>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5" name="Text Placeholder 4">
            <a:extLst>
              <a:ext uri="{FF2B5EF4-FFF2-40B4-BE49-F238E27FC236}">
                <a16:creationId xmlns:a16="http://schemas.microsoft.com/office/drawing/2014/main" id="{62C972B0-FD48-4D24-AF9D-1FFF5270DA8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282FC85A-053B-46B9-9094-3C5C52FA07CD}"/>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7" name="Date Placeholder 6">
            <a:extLst>
              <a:ext uri="{FF2B5EF4-FFF2-40B4-BE49-F238E27FC236}">
                <a16:creationId xmlns:a16="http://schemas.microsoft.com/office/drawing/2014/main" id="{C4BDBF18-AD83-4573-9283-26301E8DE91B}"/>
              </a:ext>
            </a:extLst>
          </p:cNvPr>
          <p:cNvSpPr>
            <a:spLocks noGrp="1"/>
          </p:cNvSpPr>
          <p:nvPr>
            <p:ph type="dt" sz="half" idx="10"/>
          </p:nvPr>
        </p:nvSpPr>
        <p:spPr/>
        <p:txBody>
          <a:bodyPr/>
          <a:lstStyle/>
          <a:p>
            <a:fld id="{A0F7E149-2779-4A50-A4A6-B9399729AAF5}" type="datetimeFigureOut">
              <a:rPr lang="LID4096" smtClean="0"/>
              <a:t>05/02/2020</a:t>
            </a:fld>
            <a:endParaRPr lang="LID4096"/>
          </a:p>
        </p:txBody>
      </p:sp>
      <p:sp>
        <p:nvSpPr>
          <p:cNvPr id="8" name="Footer Placeholder 7">
            <a:extLst>
              <a:ext uri="{FF2B5EF4-FFF2-40B4-BE49-F238E27FC236}">
                <a16:creationId xmlns:a16="http://schemas.microsoft.com/office/drawing/2014/main" id="{CFA20449-4EDD-4236-B61A-9452ADD1668A}"/>
              </a:ext>
            </a:extLst>
          </p:cNvPr>
          <p:cNvSpPr>
            <a:spLocks noGrp="1"/>
          </p:cNvSpPr>
          <p:nvPr>
            <p:ph type="ftr" sz="quarter" idx="11"/>
          </p:nvPr>
        </p:nvSpPr>
        <p:spPr/>
        <p:txBody>
          <a:bodyPr/>
          <a:lstStyle/>
          <a:p>
            <a:endParaRPr lang="LID4096"/>
          </a:p>
        </p:txBody>
      </p:sp>
      <p:sp>
        <p:nvSpPr>
          <p:cNvPr id="9" name="Slide Number Placeholder 8">
            <a:extLst>
              <a:ext uri="{FF2B5EF4-FFF2-40B4-BE49-F238E27FC236}">
                <a16:creationId xmlns:a16="http://schemas.microsoft.com/office/drawing/2014/main" id="{7A70EB5D-683C-4F17-A9A4-1C6FF6F5ADC8}"/>
              </a:ext>
            </a:extLst>
          </p:cNvPr>
          <p:cNvSpPr>
            <a:spLocks noGrp="1"/>
          </p:cNvSpPr>
          <p:nvPr>
            <p:ph type="sldNum" sz="quarter" idx="12"/>
          </p:nvPr>
        </p:nvSpPr>
        <p:spPr/>
        <p:txBody>
          <a:bodyPr/>
          <a:lstStyle/>
          <a:p>
            <a:fld id="{BC04F74D-58CE-4122-A0CB-23EC2F679D1D}" type="slidenum">
              <a:rPr lang="LID4096" smtClean="0"/>
              <a:t>‹#›</a:t>
            </a:fld>
            <a:endParaRPr lang="LID4096"/>
          </a:p>
        </p:txBody>
      </p:sp>
    </p:spTree>
    <p:extLst>
      <p:ext uri="{BB962C8B-B14F-4D97-AF65-F5344CB8AC3E}">
        <p14:creationId xmlns:p14="http://schemas.microsoft.com/office/powerpoint/2010/main" val="3108491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1E797-7F1B-4ECC-A1A5-5C8A3B5CAAAA}"/>
              </a:ext>
            </a:extLst>
          </p:cNvPr>
          <p:cNvSpPr>
            <a:spLocks noGrp="1"/>
          </p:cNvSpPr>
          <p:nvPr>
            <p:ph type="title"/>
          </p:nvPr>
        </p:nvSpPr>
        <p:spPr/>
        <p:txBody>
          <a:bodyPr/>
          <a:lstStyle/>
          <a:p>
            <a:r>
              <a:rPr lang="en-US"/>
              <a:t>Click to edit Master title style</a:t>
            </a:r>
            <a:endParaRPr lang="LID4096"/>
          </a:p>
        </p:txBody>
      </p:sp>
      <p:sp>
        <p:nvSpPr>
          <p:cNvPr id="3" name="Date Placeholder 2">
            <a:extLst>
              <a:ext uri="{FF2B5EF4-FFF2-40B4-BE49-F238E27FC236}">
                <a16:creationId xmlns:a16="http://schemas.microsoft.com/office/drawing/2014/main" id="{79F740F0-E54A-4123-AE6C-7D03B3663510}"/>
              </a:ext>
            </a:extLst>
          </p:cNvPr>
          <p:cNvSpPr>
            <a:spLocks noGrp="1"/>
          </p:cNvSpPr>
          <p:nvPr>
            <p:ph type="dt" sz="half" idx="10"/>
          </p:nvPr>
        </p:nvSpPr>
        <p:spPr/>
        <p:txBody>
          <a:bodyPr/>
          <a:lstStyle/>
          <a:p>
            <a:fld id="{A0F7E149-2779-4A50-A4A6-B9399729AAF5}" type="datetimeFigureOut">
              <a:rPr lang="LID4096" smtClean="0"/>
              <a:t>05/02/2020</a:t>
            </a:fld>
            <a:endParaRPr lang="LID4096"/>
          </a:p>
        </p:txBody>
      </p:sp>
      <p:sp>
        <p:nvSpPr>
          <p:cNvPr id="4" name="Footer Placeholder 3">
            <a:extLst>
              <a:ext uri="{FF2B5EF4-FFF2-40B4-BE49-F238E27FC236}">
                <a16:creationId xmlns:a16="http://schemas.microsoft.com/office/drawing/2014/main" id="{6688B287-285E-4B8C-97D4-1A8FFF767C61}"/>
              </a:ext>
            </a:extLst>
          </p:cNvPr>
          <p:cNvSpPr>
            <a:spLocks noGrp="1"/>
          </p:cNvSpPr>
          <p:nvPr>
            <p:ph type="ftr" sz="quarter" idx="11"/>
          </p:nvPr>
        </p:nvSpPr>
        <p:spPr/>
        <p:txBody>
          <a:bodyPr/>
          <a:lstStyle/>
          <a:p>
            <a:endParaRPr lang="LID4096"/>
          </a:p>
        </p:txBody>
      </p:sp>
      <p:sp>
        <p:nvSpPr>
          <p:cNvPr id="5" name="Slide Number Placeholder 4">
            <a:extLst>
              <a:ext uri="{FF2B5EF4-FFF2-40B4-BE49-F238E27FC236}">
                <a16:creationId xmlns:a16="http://schemas.microsoft.com/office/drawing/2014/main" id="{AAAF49BE-C765-413E-B320-1F0F543A6464}"/>
              </a:ext>
            </a:extLst>
          </p:cNvPr>
          <p:cNvSpPr>
            <a:spLocks noGrp="1"/>
          </p:cNvSpPr>
          <p:nvPr>
            <p:ph type="sldNum" sz="quarter" idx="12"/>
          </p:nvPr>
        </p:nvSpPr>
        <p:spPr/>
        <p:txBody>
          <a:bodyPr/>
          <a:lstStyle/>
          <a:p>
            <a:fld id="{BC04F74D-58CE-4122-A0CB-23EC2F679D1D}" type="slidenum">
              <a:rPr lang="LID4096" smtClean="0"/>
              <a:t>‹#›</a:t>
            </a:fld>
            <a:endParaRPr lang="LID4096"/>
          </a:p>
        </p:txBody>
      </p:sp>
    </p:spTree>
    <p:extLst>
      <p:ext uri="{BB962C8B-B14F-4D97-AF65-F5344CB8AC3E}">
        <p14:creationId xmlns:p14="http://schemas.microsoft.com/office/powerpoint/2010/main" val="3943047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3FF3ED-B6E8-4D47-B959-A6CEC542F3A0}"/>
              </a:ext>
            </a:extLst>
          </p:cNvPr>
          <p:cNvSpPr>
            <a:spLocks noGrp="1"/>
          </p:cNvSpPr>
          <p:nvPr>
            <p:ph type="dt" sz="half" idx="10"/>
          </p:nvPr>
        </p:nvSpPr>
        <p:spPr/>
        <p:txBody>
          <a:bodyPr/>
          <a:lstStyle/>
          <a:p>
            <a:fld id="{A0F7E149-2779-4A50-A4A6-B9399729AAF5}" type="datetimeFigureOut">
              <a:rPr lang="LID4096" smtClean="0"/>
              <a:t>05/02/2020</a:t>
            </a:fld>
            <a:endParaRPr lang="LID4096"/>
          </a:p>
        </p:txBody>
      </p:sp>
      <p:sp>
        <p:nvSpPr>
          <p:cNvPr id="3" name="Footer Placeholder 2">
            <a:extLst>
              <a:ext uri="{FF2B5EF4-FFF2-40B4-BE49-F238E27FC236}">
                <a16:creationId xmlns:a16="http://schemas.microsoft.com/office/drawing/2014/main" id="{3EF572F0-119C-4653-B5EF-F3C20EB712EF}"/>
              </a:ext>
            </a:extLst>
          </p:cNvPr>
          <p:cNvSpPr>
            <a:spLocks noGrp="1"/>
          </p:cNvSpPr>
          <p:nvPr>
            <p:ph type="ftr" sz="quarter" idx="11"/>
          </p:nvPr>
        </p:nvSpPr>
        <p:spPr/>
        <p:txBody>
          <a:bodyPr/>
          <a:lstStyle/>
          <a:p>
            <a:endParaRPr lang="LID4096"/>
          </a:p>
        </p:txBody>
      </p:sp>
      <p:sp>
        <p:nvSpPr>
          <p:cNvPr id="4" name="Slide Number Placeholder 3">
            <a:extLst>
              <a:ext uri="{FF2B5EF4-FFF2-40B4-BE49-F238E27FC236}">
                <a16:creationId xmlns:a16="http://schemas.microsoft.com/office/drawing/2014/main" id="{883E3EDF-F9E5-4C9B-AFCF-BF12876A1EEC}"/>
              </a:ext>
            </a:extLst>
          </p:cNvPr>
          <p:cNvSpPr>
            <a:spLocks noGrp="1"/>
          </p:cNvSpPr>
          <p:nvPr>
            <p:ph type="sldNum" sz="quarter" idx="12"/>
          </p:nvPr>
        </p:nvSpPr>
        <p:spPr/>
        <p:txBody>
          <a:bodyPr/>
          <a:lstStyle/>
          <a:p>
            <a:fld id="{BC04F74D-58CE-4122-A0CB-23EC2F679D1D}" type="slidenum">
              <a:rPr lang="LID4096" smtClean="0"/>
              <a:t>‹#›</a:t>
            </a:fld>
            <a:endParaRPr lang="LID4096"/>
          </a:p>
        </p:txBody>
      </p:sp>
    </p:spTree>
    <p:extLst>
      <p:ext uri="{BB962C8B-B14F-4D97-AF65-F5344CB8AC3E}">
        <p14:creationId xmlns:p14="http://schemas.microsoft.com/office/powerpoint/2010/main" val="1166882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76FD6-4A9A-4A51-990E-7D7A9C2E1B6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LID4096"/>
          </a:p>
        </p:txBody>
      </p:sp>
      <p:sp>
        <p:nvSpPr>
          <p:cNvPr id="3" name="Content Placeholder 2">
            <a:extLst>
              <a:ext uri="{FF2B5EF4-FFF2-40B4-BE49-F238E27FC236}">
                <a16:creationId xmlns:a16="http://schemas.microsoft.com/office/drawing/2014/main" id="{77EDAC23-D908-40AA-8DFB-086F9799405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Text Placeholder 3">
            <a:extLst>
              <a:ext uri="{FF2B5EF4-FFF2-40B4-BE49-F238E27FC236}">
                <a16:creationId xmlns:a16="http://schemas.microsoft.com/office/drawing/2014/main" id="{687C2410-DAE0-4D05-889F-295BF78C2F6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F9D5D721-420E-435A-BBA0-67803679B4BD}"/>
              </a:ext>
            </a:extLst>
          </p:cNvPr>
          <p:cNvSpPr>
            <a:spLocks noGrp="1"/>
          </p:cNvSpPr>
          <p:nvPr>
            <p:ph type="dt" sz="half" idx="10"/>
          </p:nvPr>
        </p:nvSpPr>
        <p:spPr/>
        <p:txBody>
          <a:bodyPr/>
          <a:lstStyle/>
          <a:p>
            <a:fld id="{A0F7E149-2779-4A50-A4A6-B9399729AAF5}" type="datetimeFigureOut">
              <a:rPr lang="LID4096" smtClean="0"/>
              <a:t>05/02/2020</a:t>
            </a:fld>
            <a:endParaRPr lang="LID4096"/>
          </a:p>
        </p:txBody>
      </p:sp>
      <p:sp>
        <p:nvSpPr>
          <p:cNvPr id="6" name="Footer Placeholder 5">
            <a:extLst>
              <a:ext uri="{FF2B5EF4-FFF2-40B4-BE49-F238E27FC236}">
                <a16:creationId xmlns:a16="http://schemas.microsoft.com/office/drawing/2014/main" id="{AF5FD076-6DE9-4ECC-A582-6A020E0AC95D}"/>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97E78759-E505-4C16-B3D7-2CAB4A0708AE}"/>
              </a:ext>
            </a:extLst>
          </p:cNvPr>
          <p:cNvSpPr>
            <a:spLocks noGrp="1"/>
          </p:cNvSpPr>
          <p:nvPr>
            <p:ph type="sldNum" sz="quarter" idx="12"/>
          </p:nvPr>
        </p:nvSpPr>
        <p:spPr/>
        <p:txBody>
          <a:bodyPr/>
          <a:lstStyle/>
          <a:p>
            <a:fld id="{BC04F74D-58CE-4122-A0CB-23EC2F679D1D}" type="slidenum">
              <a:rPr lang="LID4096" smtClean="0"/>
              <a:t>‹#›</a:t>
            </a:fld>
            <a:endParaRPr lang="LID4096"/>
          </a:p>
        </p:txBody>
      </p:sp>
    </p:spTree>
    <p:extLst>
      <p:ext uri="{BB962C8B-B14F-4D97-AF65-F5344CB8AC3E}">
        <p14:creationId xmlns:p14="http://schemas.microsoft.com/office/powerpoint/2010/main" val="1257432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261FD-A48F-4D2B-9E02-75312393442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LID4096"/>
          </a:p>
        </p:txBody>
      </p:sp>
      <p:sp>
        <p:nvSpPr>
          <p:cNvPr id="3" name="Picture Placeholder 2">
            <a:extLst>
              <a:ext uri="{FF2B5EF4-FFF2-40B4-BE49-F238E27FC236}">
                <a16:creationId xmlns:a16="http://schemas.microsoft.com/office/drawing/2014/main" id="{2E277A90-2AB8-4322-80B8-A115DB4A29C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LID4096"/>
          </a:p>
        </p:txBody>
      </p:sp>
      <p:sp>
        <p:nvSpPr>
          <p:cNvPr id="4" name="Text Placeholder 3">
            <a:extLst>
              <a:ext uri="{FF2B5EF4-FFF2-40B4-BE49-F238E27FC236}">
                <a16:creationId xmlns:a16="http://schemas.microsoft.com/office/drawing/2014/main" id="{9B5B4A7D-3466-460C-BED1-43D29520B21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B0C81D8-9DD3-4D88-BBD4-86F81B469AA2}"/>
              </a:ext>
            </a:extLst>
          </p:cNvPr>
          <p:cNvSpPr>
            <a:spLocks noGrp="1"/>
          </p:cNvSpPr>
          <p:nvPr>
            <p:ph type="dt" sz="half" idx="10"/>
          </p:nvPr>
        </p:nvSpPr>
        <p:spPr/>
        <p:txBody>
          <a:bodyPr/>
          <a:lstStyle/>
          <a:p>
            <a:fld id="{A0F7E149-2779-4A50-A4A6-B9399729AAF5}" type="datetimeFigureOut">
              <a:rPr lang="LID4096" smtClean="0"/>
              <a:t>05/02/2020</a:t>
            </a:fld>
            <a:endParaRPr lang="LID4096"/>
          </a:p>
        </p:txBody>
      </p:sp>
      <p:sp>
        <p:nvSpPr>
          <p:cNvPr id="6" name="Footer Placeholder 5">
            <a:extLst>
              <a:ext uri="{FF2B5EF4-FFF2-40B4-BE49-F238E27FC236}">
                <a16:creationId xmlns:a16="http://schemas.microsoft.com/office/drawing/2014/main" id="{9DD59FE3-365F-4FFC-A626-2ED60691F69F}"/>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1E064913-E7D7-4203-99E4-82EE7D564063}"/>
              </a:ext>
            </a:extLst>
          </p:cNvPr>
          <p:cNvSpPr>
            <a:spLocks noGrp="1"/>
          </p:cNvSpPr>
          <p:nvPr>
            <p:ph type="sldNum" sz="quarter" idx="12"/>
          </p:nvPr>
        </p:nvSpPr>
        <p:spPr/>
        <p:txBody>
          <a:bodyPr/>
          <a:lstStyle/>
          <a:p>
            <a:fld id="{BC04F74D-58CE-4122-A0CB-23EC2F679D1D}" type="slidenum">
              <a:rPr lang="LID4096" smtClean="0"/>
              <a:t>‹#›</a:t>
            </a:fld>
            <a:endParaRPr lang="LID4096"/>
          </a:p>
        </p:txBody>
      </p:sp>
    </p:spTree>
    <p:extLst>
      <p:ext uri="{BB962C8B-B14F-4D97-AF65-F5344CB8AC3E}">
        <p14:creationId xmlns:p14="http://schemas.microsoft.com/office/powerpoint/2010/main" val="2336396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3000"/>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F76C5B-109B-4D80-905F-38FE6BB4B03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LID4096"/>
          </a:p>
        </p:txBody>
      </p:sp>
      <p:sp>
        <p:nvSpPr>
          <p:cNvPr id="3" name="Text Placeholder 2">
            <a:extLst>
              <a:ext uri="{FF2B5EF4-FFF2-40B4-BE49-F238E27FC236}">
                <a16:creationId xmlns:a16="http://schemas.microsoft.com/office/drawing/2014/main" id="{C8D6684F-9427-4398-86B9-DAB9FBA1237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68C8BA88-ED18-4A8D-B104-08374F3C1FC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0F7E149-2779-4A50-A4A6-B9399729AAF5}" type="datetimeFigureOut">
              <a:rPr lang="LID4096" smtClean="0"/>
              <a:t>05/02/2020</a:t>
            </a:fld>
            <a:endParaRPr lang="LID4096"/>
          </a:p>
        </p:txBody>
      </p:sp>
      <p:sp>
        <p:nvSpPr>
          <p:cNvPr id="5" name="Footer Placeholder 4">
            <a:extLst>
              <a:ext uri="{FF2B5EF4-FFF2-40B4-BE49-F238E27FC236}">
                <a16:creationId xmlns:a16="http://schemas.microsoft.com/office/drawing/2014/main" id="{B26F2E71-4921-4AC2-A937-ACED69289F5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LID4096"/>
          </a:p>
        </p:txBody>
      </p:sp>
      <p:sp>
        <p:nvSpPr>
          <p:cNvPr id="6" name="Slide Number Placeholder 5">
            <a:extLst>
              <a:ext uri="{FF2B5EF4-FFF2-40B4-BE49-F238E27FC236}">
                <a16:creationId xmlns:a16="http://schemas.microsoft.com/office/drawing/2014/main" id="{FF95E855-939A-48E9-B0DD-8F1531520B2B}"/>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C04F74D-58CE-4122-A0CB-23EC2F679D1D}" type="slidenum">
              <a:rPr lang="LID4096" smtClean="0"/>
              <a:t>‹#›</a:t>
            </a:fld>
            <a:endParaRPr lang="LID4096"/>
          </a:p>
        </p:txBody>
      </p:sp>
    </p:spTree>
    <p:extLst>
      <p:ext uri="{BB962C8B-B14F-4D97-AF65-F5344CB8AC3E}">
        <p14:creationId xmlns:p14="http://schemas.microsoft.com/office/powerpoint/2010/main" val="2099208597"/>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LID4096"/>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4">
            <a:alphaModFix amt="33000"/>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a:t>Click to edit Master title style</a:t>
            </a:r>
            <a:endParaRPr lang="he-IL"/>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6DE5CEF-9DF6-428E-B8C5-991C2ADB1A8F}" type="datetimeFigureOut">
              <a:rPr lang="he-IL" smtClean="0"/>
              <a:pPr/>
              <a:t>ח'/אייר/תש"פ</a:t>
            </a:fld>
            <a:endParaRPr lang="he-I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873CC98-3422-41A3-9EBB-288C79D25942}" type="slidenum">
              <a:rPr lang="he-IL" smtClean="0"/>
              <a:pPr/>
              <a:t>‹#›</a:t>
            </a:fld>
            <a:endParaRPr lang="he-IL"/>
          </a:p>
        </p:txBody>
      </p:sp>
    </p:spTree>
    <p:extLst>
      <p:ext uri="{BB962C8B-B14F-4D97-AF65-F5344CB8AC3E}">
        <p14:creationId xmlns:p14="http://schemas.microsoft.com/office/powerpoint/2010/main" val="2724614240"/>
      </p:ext>
    </p:extLst>
  </p:cSld>
  <p:clrMap bg1="lt1" tx1="dk1" bg2="lt2" tx2="dk2" accent1="accent1" accent2="accent2" accent3="accent3" accent4="accent4" accent5="accent5" accent6="accent6" hlink="hlink" folHlink="folHlink"/>
  <p:sldLayoutIdLst>
    <p:sldLayoutId id="2147483714" r:id="rId1"/>
    <p:sldLayoutId id="2147483715" r:id="rId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5000"/>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a:xfrm>
            <a:off x="5650517" y="6037382"/>
            <a:ext cx="3352806" cy="668215"/>
          </a:xfrm>
        </p:spPr>
        <p:txBody>
          <a:bodyPr/>
          <a:lstStyle/>
          <a:p>
            <a:r>
              <a:rPr lang="en-US" dirty="0">
                <a:solidFill>
                  <a:schemeClr val="tx2">
                    <a:lumMod val="60000"/>
                    <a:lumOff val="40000"/>
                  </a:schemeClr>
                </a:solidFill>
                <a:effectLst>
                  <a:outerShdw blurRad="38100" dist="38100" dir="2700000" algn="tl">
                    <a:srgbClr val="000000">
                      <a:alpha val="43137"/>
                    </a:srgbClr>
                  </a:outerShdw>
                </a:effectLst>
              </a:rPr>
              <a:t>beiteliyahu.org</a:t>
            </a:r>
          </a:p>
        </p:txBody>
      </p:sp>
    </p:spTree>
    <p:extLst>
      <p:ext uri="{BB962C8B-B14F-4D97-AF65-F5344CB8AC3E}">
        <p14:creationId xmlns:p14="http://schemas.microsoft.com/office/powerpoint/2010/main" val="86569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sz="1100" b="1" dirty="0">
                <a:cs typeface="+mn-cs"/>
              </a:rPr>
              <a:t>HINE LO YANUM</a:t>
            </a:r>
            <a:r>
              <a:rPr lang="he-IL" sz="1100" b="1" dirty="0">
                <a:cs typeface="+mn-cs"/>
              </a:rPr>
              <a:t>                                                               </a:t>
            </a:r>
            <a:r>
              <a:rPr lang="en-US" sz="1100" b="1" dirty="0">
                <a:cs typeface="+mn-cs"/>
              </a:rPr>
              <a:t> </a:t>
            </a:r>
            <a:r>
              <a:rPr lang="he-IL" sz="1100" b="1" dirty="0">
                <a:cs typeface="+mn-cs"/>
              </a:rPr>
              <a:t>הנה לא ינום                                                                       </a:t>
            </a:r>
            <a:r>
              <a:rPr lang="he-IL" sz="2800" b="1" dirty="0">
                <a:cs typeface="+mn-cs"/>
              </a:rPr>
              <a:t>תהילים קכ"א</a:t>
            </a:r>
            <a:endParaRPr lang="he-IL" dirty="0">
              <a:cs typeface="+mn-cs"/>
            </a:endParaRPr>
          </a:p>
        </p:txBody>
      </p:sp>
      <p:sp>
        <p:nvSpPr>
          <p:cNvPr id="3" name="Content Placeholder 2"/>
          <p:cNvSpPr>
            <a:spLocks noGrp="1"/>
          </p:cNvSpPr>
          <p:nvPr>
            <p:ph sz="half" idx="1"/>
          </p:nvPr>
        </p:nvSpPr>
        <p:spPr>
          <a:xfrm>
            <a:off x="304800" y="579437"/>
            <a:ext cx="4876800" cy="4525963"/>
          </a:xfrm>
        </p:spPr>
        <p:txBody>
          <a:bodyPr>
            <a:noAutofit/>
          </a:bodyPr>
          <a:lstStyle/>
          <a:p>
            <a:r>
              <a:rPr lang="en-US" dirty="0"/>
              <a:t>Al </a:t>
            </a:r>
            <a:r>
              <a:rPr lang="en-US" dirty="0" err="1"/>
              <a:t>yiten</a:t>
            </a:r>
            <a:r>
              <a:rPr lang="en-US" dirty="0"/>
              <a:t> </a:t>
            </a:r>
            <a:r>
              <a:rPr lang="en-US" dirty="0" err="1"/>
              <a:t>lamot</a:t>
            </a:r>
            <a:r>
              <a:rPr lang="en-US" dirty="0"/>
              <a:t> </a:t>
            </a:r>
            <a:r>
              <a:rPr lang="en-US" dirty="0" err="1"/>
              <a:t>raglecha</a:t>
            </a:r>
            <a:r>
              <a:rPr lang="en-US" dirty="0"/>
              <a:t>,</a:t>
            </a:r>
          </a:p>
          <a:p>
            <a:r>
              <a:rPr lang="en-US" dirty="0"/>
              <a:t>Al </a:t>
            </a:r>
            <a:r>
              <a:rPr lang="en-US" dirty="0" err="1"/>
              <a:t>yanum</a:t>
            </a:r>
            <a:r>
              <a:rPr lang="en-US" dirty="0"/>
              <a:t> </a:t>
            </a:r>
            <a:r>
              <a:rPr lang="en-US" dirty="0" err="1"/>
              <a:t>shomrecha</a:t>
            </a:r>
            <a:r>
              <a:rPr lang="en-US" dirty="0"/>
              <a:t>! X4</a:t>
            </a:r>
          </a:p>
          <a:p>
            <a:endParaRPr lang="en-US" sz="2000" dirty="0"/>
          </a:p>
          <a:p>
            <a:r>
              <a:rPr lang="ru-RU" dirty="0"/>
              <a:t>Ал </a:t>
            </a:r>
            <a:r>
              <a:rPr lang="ru-RU" dirty="0" err="1"/>
              <a:t>йитен</a:t>
            </a:r>
            <a:r>
              <a:rPr lang="ru-RU" dirty="0"/>
              <a:t> </a:t>
            </a:r>
            <a:r>
              <a:rPr lang="ru-RU" dirty="0" err="1"/>
              <a:t>ламот</a:t>
            </a:r>
            <a:r>
              <a:rPr lang="ru-RU" dirty="0"/>
              <a:t> </a:t>
            </a:r>
            <a:r>
              <a:rPr lang="ru-RU" dirty="0" err="1"/>
              <a:t>раглеха</a:t>
            </a:r>
            <a:r>
              <a:rPr lang="ru-RU" dirty="0"/>
              <a:t>,</a:t>
            </a:r>
          </a:p>
          <a:p>
            <a:r>
              <a:rPr lang="ru-RU" dirty="0"/>
              <a:t>Ал </a:t>
            </a:r>
            <a:r>
              <a:rPr lang="ru-RU" dirty="0" err="1"/>
              <a:t>янум</a:t>
            </a:r>
            <a:r>
              <a:rPr lang="ru-RU" dirty="0"/>
              <a:t> </a:t>
            </a:r>
            <a:r>
              <a:rPr lang="ru-RU" dirty="0" err="1"/>
              <a:t>шомреха</a:t>
            </a:r>
            <a:r>
              <a:rPr lang="ru-RU" dirty="0"/>
              <a:t>!</a:t>
            </a:r>
            <a:r>
              <a:rPr lang="en-US" dirty="0"/>
              <a:t> X4</a:t>
            </a:r>
          </a:p>
        </p:txBody>
      </p:sp>
      <p:sp>
        <p:nvSpPr>
          <p:cNvPr id="4" name="Content Placeholder 3"/>
          <p:cNvSpPr>
            <a:spLocks noGrp="1"/>
          </p:cNvSpPr>
          <p:nvPr>
            <p:ph sz="half" idx="2"/>
          </p:nvPr>
        </p:nvSpPr>
        <p:spPr>
          <a:xfrm>
            <a:off x="4495800" y="533400"/>
            <a:ext cx="4343400" cy="4525963"/>
          </a:xfrm>
        </p:spPr>
        <p:txBody>
          <a:bodyPr/>
          <a:lstStyle/>
          <a:p>
            <a:r>
              <a:rPr lang="he-IL" dirty="0"/>
              <a:t>אל ייתן למוט רגליך,</a:t>
            </a:r>
          </a:p>
          <a:p>
            <a:r>
              <a:rPr lang="he-IL" dirty="0"/>
              <a:t>אל ינום שומרך!</a:t>
            </a:r>
            <a:r>
              <a:rPr lang="en-US" dirty="0"/>
              <a:t> X</a:t>
            </a:r>
            <a:r>
              <a:rPr lang="he-IL" dirty="0"/>
              <a:t>4</a:t>
            </a:r>
            <a:endParaRPr lang="en-US" dirty="0"/>
          </a:p>
          <a:p>
            <a:endParaRPr lang="he-IL" dirty="0"/>
          </a:p>
        </p:txBody>
      </p:sp>
      <p:sp>
        <p:nvSpPr>
          <p:cNvPr id="5" name="Text Placeholder 4"/>
          <p:cNvSpPr>
            <a:spLocks noGrp="1"/>
          </p:cNvSpPr>
          <p:nvPr>
            <p:ph type="body" sz="quarter" idx="13"/>
          </p:nvPr>
        </p:nvSpPr>
        <p:spPr/>
        <p:txBody>
          <a:bodyPr/>
          <a:lstStyle/>
          <a:p>
            <a:pPr rtl="0"/>
            <a:r>
              <a:rPr lang="en-US" dirty="0"/>
              <a:t>He will not let your foot slip - he who watches over you will not slumber.</a:t>
            </a:r>
          </a:p>
          <a:p>
            <a:pPr rtl="0"/>
            <a:r>
              <a:rPr lang="ru-RU" dirty="0"/>
              <a:t>Не даст Он поколебаться ноге твоей, не </a:t>
            </a:r>
            <a:r>
              <a:rPr lang="ru-RU" dirty="0" err="1"/>
              <a:t>воздремлет</a:t>
            </a:r>
            <a:r>
              <a:rPr lang="ru-RU" dirty="0"/>
              <a:t> хранящий тебя.</a:t>
            </a:r>
            <a:endParaRPr lang="he-IL" dirty="0"/>
          </a:p>
        </p:txBody>
      </p:sp>
    </p:spTree>
    <p:extLst>
      <p:ext uri="{BB962C8B-B14F-4D97-AF65-F5344CB8AC3E}">
        <p14:creationId xmlns:p14="http://schemas.microsoft.com/office/powerpoint/2010/main" val="2580329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sz="1100" b="1" dirty="0">
                <a:cs typeface="+mn-cs"/>
              </a:rPr>
              <a:t>HINE LO YANUM</a:t>
            </a:r>
            <a:r>
              <a:rPr lang="he-IL" sz="1100" b="1" dirty="0">
                <a:cs typeface="+mn-cs"/>
              </a:rPr>
              <a:t>                                                               </a:t>
            </a:r>
            <a:r>
              <a:rPr lang="en-US" sz="1100" b="1" dirty="0">
                <a:cs typeface="+mn-cs"/>
              </a:rPr>
              <a:t> </a:t>
            </a:r>
            <a:r>
              <a:rPr lang="he-IL" sz="1100" b="1" dirty="0">
                <a:cs typeface="+mn-cs"/>
              </a:rPr>
              <a:t>הנה לא ינום                                                                       </a:t>
            </a:r>
            <a:r>
              <a:rPr lang="he-IL" sz="2800" b="1">
                <a:cs typeface="+mn-cs"/>
              </a:rPr>
              <a:t>תהילים קכ"א </a:t>
            </a:r>
            <a:endParaRPr lang="he-IL" dirty="0">
              <a:cs typeface="+mn-cs"/>
            </a:endParaRPr>
          </a:p>
        </p:txBody>
      </p:sp>
      <p:sp>
        <p:nvSpPr>
          <p:cNvPr id="3" name="Content Placeholder 2"/>
          <p:cNvSpPr>
            <a:spLocks noGrp="1"/>
          </p:cNvSpPr>
          <p:nvPr>
            <p:ph sz="half" idx="1"/>
          </p:nvPr>
        </p:nvSpPr>
        <p:spPr>
          <a:xfrm>
            <a:off x="304800" y="579437"/>
            <a:ext cx="4876800" cy="4525963"/>
          </a:xfrm>
        </p:spPr>
        <p:txBody>
          <a:bodyPr>
            <a:noAutofit/>
          </a:bodyPr>
          <a:lstStyle/>
          <a:p>
            <a:r>
              <a:rPr lang="en-US" dirty="0"/>
              <a:t>Hine lo </a:t>
            </a:r>
            <a:r>
              <a:rPr lang="en-US" dirty="0" err="1"/>
              <a:t>yanum</a:t>
            </a:r>
            <a:r>
              <a:rPr lang="en-US" dirty="0"/>
              <a:t>,</a:t>
            </a:r>
          </a:p>
          <a:p>
            <a:r>
              <a:rPr lang="en-US" dirty="0"/>
              <a:t>Hine lo </a:t>
            </a:r>
            <a:r>
              <a:rPr lang="en-US" dirty="0" err="1"/>
              <a:t>yanum</a:t>
            </a:r>
            <a:r>
              <a:rPr lang="en-US" dirty="0"/>
              <a:t>,</a:t>
            </a:r>
          </a:p>
          <a:p>
            <a:r>
              <a:rPr lang="en-US" dirty="0" err="1"/>
              <a:t>Ve’lo</a:t>
            </a:r>
            <a:r>
              <a:rPr lang="en-US" dirty="0"/>
              <a:t> </a:t>
            </a:r>
            <a:r>
              <a:rPr lang="en-US" dirty="0" err="1"/>
              <a:t>yishan</a:t>
            </a:r>
            <a:r>
              <a:rPr lang="en-US" dirty="0"/>
              <a:t> </a:t>
            </a:r>
          </a:p>
          <a:p>
            <a:r>
              <a:rPr lang="en-US" dirty="0" err="1"/>
              <a:t>Shomer</a:t>
            </a:r>
            <a:r>
              <a:rPr lang="en-US" dirty="0"/>
              <a:t> </a:t>
            </a:r>
            <a:r>
              <a:rPr lang="en-US" dirty="0" err="1"/>
              <a:t>yisrael</a:t>
            </a:r>
            <a:r>
              <a:rPr lang="en-US" dirty="0"/>
              <a:t>.</a:t>
            </a:r>
          </a:p>
          <a:p>
            <a:endParaRPr lang="en-US" sz="2000" dirty="0"/>
          </a:p>
          <a:p>
            <a:r>
              <a:rPr lang="en-US" dirty="0"/>
              <a:t>h</a:t>
            </a:r>
            <a:r>
              <a:rPr lang="ru-RU" dirty="0" err="1"/>
              <a:t>ине</a:t>
            </a:r>
            <a:r>
              <a:rPr lang="ru-RU" dirty="0"/>
              <a:t> </a:t>
            </a:r>
            <a:r>
              <a:rPr lang="ru-RU" dirty="0" err="1"/>
              <a:t>ло</a:t>
            </a:r>
            <a:r>
              <a:rPr lang="ru-RU" dirty="0"/>
              <a:t> </a:t>
            </a:r>
            <a:r>
              <a:rPr lang="ru-RU" dirty="0" err="1"/>
              <a:t>янум</a:t>
            </a:r>
            <a:r>
              <a:rPr lang="ru-RU" dirty="0"/>
              <a:t>,</a:t>
            </a:r>
          </a:p>
          <a:p>
            <a:r>
              <a:rPr lang="en-US" dirty="0"/>
              <a:t>h</a:t>
            </a:r>
            <a:r>
              <a:rPr lang="ru-RU" dirty="0" err="1"/>
              <a:t>ине</a:t>
            </a:r>
            <a:r>
              <a:rPr lang="ru-RU" dirty="0"/>
              <a:t> </a:t>
            </a:r>
            <a:r>
              <a:rPr lang="ru-RU" dirty="0" err="1"/>
              <a:t>ло</a:t>
            </a:r>
            <a:r>
              <a:rPr lang="ru-RU" dirty="0"/>
              <a:t> </a:t>
            </a:r>
            <a:r>
              <a:rPr lang="ru-RU" dirty="0" err="1"/>
              <a:t>янум</a:t>
            </a:r>
            <a:r>
              <a:rPr lang="ru-RU" dirty="0"/>
              <a:t>,</a:t>
            </a:r>
          </a:p>
          <a:p>
            <a:r>
              <a:rPr lang="ru-RU" dirty="0"/>
              <a:t>Вело </a:t>
            </a:r>
            <a:r>
              <a:rPr lang="ru-RU" dirty="0" err="1"/>
              <a:t>йишан</a:t>
            </a:r>
            <a:r>
              <a:rPr lang="ru-RU" dirty="0"/>
              <a:t> </a:t>
            </a:r>
          </a:p>
          <a:p>
            <a:r>
              <a:rPr lang="ru-RU" dirty="0" err="1"/>
              <a:t>Шомер</a:t>
            </a:r>
            <a:r>
              <a:rPr lang="ru-RU" dirty="0"/>
              <a:t> </a:t>
            </a:r>
            <a:r>
              <a:rPr lang="ru-RU" dirty="0" err="1"/>
              <a:t>Исраель</a:t>
            </a:r>
            <a:r>
              <a:rPr lang="ru-RU" dirty="0"/>
              <a:t>.</a:t>
            </a:r>
            <a:endParaRPr lang="en-US" dirty="0"/>
          </a:p>
        </p:txBody>
      </p:sp>
      <p:sp>
        <p:nvSpPr>
          <p:cNvPr id="4" name="Content Placeholder 3"/>
          <p:cNvSpPr>
            <a:spLocks noGrp="1"/>
          </p:cNvSpPr>
          <p:nvPr>
            <p:ph sz="half" idx="2"/>
          </p:nvPr>
        </p:nvSpPr>
        <p:spPr>
          <a:xfrm>
            <a:off x="4800600" y="533400"/>
            <a:ext cx="4038600" cy="4525963"/>
          </a:xfrm>
        </p:spPr>
        <p:txBody>
          <a:bodyPr/>
          <a:lstStyle/>
          <a:p>
            <a:r>
              <a:rPr lang="he-IL" dirty="0"/>
              <a:t>הנה לא ינום,</a:t>
            </a:r>
          </a:p>
          <a:p>
            <a:r>
              <a:rPr lang="he-IL" dirty="0"/>
              <a:t>הנה לא ינום,</a:t>
            </a:r>
          </a:p>
          <a:p>
            <a:r>
              <a:rPr lang="he-IL" dirty="0"/>
              <a:t>ולא ישן </a:t>
            </a:r>
          </a:p>
          <a:p>
            <a:r>
              <a:rPr lang="he-IL" dirty="0"/>
              <a:t>שומר ישראל</a:t>
            </a:r>
            <a:r>
              <a:rPr lang="en-US" dirty="0"/>
              <a:t>.</a:t>
            </a:r>
          </a:p>
          <a:p>
            <a:endParaRPr lang="he-IL" dirty="0"/>
          </a:p>
        </p:txBody>
      </p:sp>
      <p:sp>
        <p:nvSpPr>
          <p:cNvPr id="5" name="Text Placeholder 4"/>
          <p:cNvSpPr>
            <a:spLocks noGrp="1"/>
          </p:cNvSpPr>
          <p:nvPr>
            <p:ph type="body" sz="quarter" idx="13"/>
          </p:nvPr>
        </p:nvSpPr>
        <p:spPr/>
        <p:txBody>
          <a:bodyPr/>
          <a:lstStyle/>
          <a:p>
            <a:r>
              <a:rPr lang="en-US" dirty="0"/>
              <a:t>He who watches over Israel will neither slumber nor sleep.</a:t>
            </a:r>
          </a:p>
          <a:p>
            <a:r>
              <a:rPr lang="ru-RU" dirty="0"/>
              <a:t>не дремлет и не спит хранящий Израиля</a:t>
            </a:r>
            <a:endParaRPr lang="he-IL" dirty="0"/>
          </a:p>
        </p:txBody>
      </p:sp>
    </p:spTree>
    <p:extLst>
      <p:ext uri="{BB962C8B-B14F-4D97-AF65-F5344CB8AC3E}">
        <p14:creationId xmlns:p14="http://schemas.microsoft.com/office/powerpoint/2010/main" val="379634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sz="1100" b="1" dirty="0">
                <a:cs typeface="+mn-cs"/>
              </a:rPr>
              <a:t>HINE LO YANUM</a:t>
            </a:r>
            <a:r>
              <a:rPr lang="he-IL" sz="1100" b="1" dirty="0">
                <a:cs typeface="+mn-cs"/>
              </a:rPr>
              <a:t>                                                               </a:t>
            </a:r>
            <a:r>
              <a:rPr lang="en-US" sz="1100" b="1" dirty="0">
                <a:cs typeface="+mn-cs"/>
              </a:rPr>
              <a:t> </a:t>
            </a:r>
            <a:r>
              <a:rPr lang="he-IL" sz="1100" b="1" dirty="0">
                <a:cs typeface="+mn-cs"/>
              </a:rPr>
              <a:t>הנה לא ינום                                                                       </a:t>
            </a:r>
            <a:r>
              <a:rPr lang="he-IL" sz="2800" b="1">
                <a:cs typeface="+mn-cs"/>
              </a:rPr>
              <a:t>תהילים קכ"א </a:t>
            </a:r>
            <a:endParaRPr lang="he-IL" dirty="0">
              <a:cs typeface="+mn-cs"/>
            </a:endParaRPr>
          </a:p>
        </p:txBody>
      </p:sp>
      <p:sp>
        <p:nvSpPr>
          <p:cNvPr id="3" name="Content Placeholder 2"/>
          <p:cNvSpPr>
            <a:spLocks noGrp="1"/>
          </p:cNvSpPr>
          <p:nvPr>
            <p:ph sz="half" idx="1"/>
          </p:nvPr>
        </p:nvSpPr>
        <p:spPr>
          <a:xfrm>
            <a:off x="304800" y="579437"/>
            <a:ext cx="4876800" cy="4525963"/>
          </a:xfrm>
        </p:spPr>
        <p:txBody>
          <a:bodyPr>
            <a:noAutofit/>
          </a:bodyPr>
          <a:lstStyle/>
          <a:p>
            <a:r>
              <a:rPr lang="en-US" dirty="0"/>
              <a:t>Hine lo </a:t>
            </a:r>
            <a:r>
              <a:rPr lang="en-US" dirty="0" err="1"/>
              <a:t>yanum</a:t>
            </a:r>
            <a:r>
              <a:rPr lang="en-US" dirty="0"/>
              <a:t>,</a:t>
            </a:r>
          </a:p>
          <a:p>
            <a:r>
              <a:rPr lang="en-US" dirty="0"/>
              <a:t>Hine lo </a:t>
            </a:r>
            <a:r>
              <a:rPr lang="en-US" dirty="0" err="1"/>
              <a:t>yanum</a:t>
            </a:r>
            <a:r>
              <a:rPr lang="en-US" dirty="0"/>
              <a:t>,</a:t>
            </a:r>
          </a:p>
          <a:p>
            <a:r>
              <a:rPr lang="en-US" dirty="0" err="1"/>
              <a:t>Ve’lo</a:t>
            </a:r>
            <a:r>
              <a:rPr lang="en-US" dirty="0"/>
              <a:t> </a:t>
            </a:r>
            <a:r>
              <a:rPr lang="en-US" dirty="0" err="1"/>
              <a:t>yishan</a:t>
            </a:r>
            <a:r>
              <a:rPr lang="en-US" dirty="0"/>
              <a:t> </a:t>
            </a:r>
          </a:p>
          <a:p>
            <a:r>
              <a:rPr lang="en-US" dirty="0" err="1"/>
              <a:t>Shomer</a:t>
            </a:r>
            <a:r>
              <a:rPr lang="en-US" dirty="0"/>
              <a:t> </a:t>
            </a:r>
            <a:r>
              <a:rPr lang="en-US" dirty="0" err="1"/>
              <a:t>yisrael</a:t>
            </a:r>
            <a:r>
              <a:rPr lang="en-US" dirty="0"/>
              <a:t>.</a:t>
            </a:r>
          </a:p>
          <a:p>
            <a:endParaRPr lang="en-US" sz="2000" dirty="0"/>
          </a:p>
          <a:p>
            <a:r>
              <a:rPr lang="en-US" dirty="0"/>
              <a:t>h</a:t>
            </a:r>
            <a:r>
              <a:rPr lang="ru-RU" dirty="0" err="1"/>
              <a:t>ине</a:t>
            </a:r>
            <a:r>
              <a:rPr lang="ru-RU" dirty="0"/>
              <a:t> </a:t>
            </a:r>
            <a:r>
              <a:rPr lang="ru-RU" dirty="0" err="1"/>
              <a:t>ло</a:t>
            </a:r>
            <a:r>
              <a:rPr lang="ru-RU" dirty="0"/>
              <a:t> </a:t>
            </a:r>
            <a:r>
              <a:rPr lang="ru-RU" dirty="0" err="1"/>
              <a:t>янум</a:t>
            </a:r>
            <a:r>
              <a:rPr lang="ru-RU" dirty="0"/>
              <a:t>,</a:t>
            </a:r>
          </a:p>
          <a:p>
            <a:r>
              <a:rPr lang="en-US" dirty="0"/>
              <a:t>h</a:t>
            </a:r>
            <a:r>
              <a:rPr lang="ru-RU" dirty="0" err="1"/>
              <a:t>ине</a:t>
            </a:r>
            <a:r>
              <a:rPr lang="ru-RU" dirty="0"/>
              <a:t> </a:t>
            </a:r>
            <a:r>
              <a:rPr lang="ru-RU" dirty="0" err="1"/>
              <a:t>ло</a:t>
            </a:r>
            <a:r>
              <a:rPr lang="ru-RU" dirty="0"/>
              <a:t> </a:t>
            </a:r>
            <a:r>
              <a:rPr lang="ru-RU" dirty="0" err="1"/>
              <a:t>янум</a:t>
            </a:r>
            <a:r>
              <a:rPr lang="ru-RU" dirty="0"/>
              <a:t>,</a:t>
            </a:r>
          </a:p>
          <a:p>
            <a:r>
              <a:rPr lang="ru-RU" dirty="0"/>
              <a:t>Вело </a:t>
            </a:r>
            <a:r>
              <a:rPr lang="ru-RU" dirty="0" err="1"/>
              <a:t>йишан</a:t>
            </a:r>
            <a:r>
              <a:rPr lang="ru-RU" dirty="0"/>
              <a:t> </a:t>
            </a:r>
          </a:p>
          <a:p>
            <a:r>
              <a:rPr lang="ru-RU" dirty="0" err="1"/>
              <a:t>Шомер</a:t>
            </a:r>
            <a:r>
              <a:rPr lang="ru-RU" dirty="0"/>
              <a:t> </a:t>
            </a:r>
            <a:r>
              <a:rPr lang="ru-RU" dirty="0" err="1"/>
              <a:t>Исраель</a:t>
            </a:r>
            <a:r>
              <a:rPr lang="ru-RU" dirty="0"/>
              <a:t>.</a:t>
            </a:r>
            <a:endParaRPr lang="en-US" dirty="0"/>
          </a:p>
        </p:txBody>
      </p:sp>
      <p:sp>
        <p:nvSpPr>
          <p:cNvPr id="4" name="Content Placeholder 3"/>
          <p:cNvSpPr>
            <a:spLocks noGrp="1"/>
          </p:cNvSpPr>
          <p:nvPr>
            <p:ph sz="half" idx="2"/>
          </p:nvPr>
        </p:nvSpPr>
        <p:spPr>
          <a:xfrm>
            <a:off x="4800600" y="533400"/>
            <a:ext cx="4038600" cy="4525963"/>
          </a:xfrm>
        </p:spPr>
        <p:txBody>
          <a:bodyPr/>
          <a:lstStyle/>
          <a:p>
            <a:r>
              <a:rPr lang="he-IL" dirty="0"/>
              <a:t>הנה לא ינום,</a:t>
            </a:r>
          </a:p>
          <a:p>
            <a:r>
              <a:rPr lang="he-IL" dirty="0"/>
              <a:t>הנה לא ינום,</a:t>
            </a:r>
          </a:p>
          <a:p>
            <a:r>
              <a:rPr lang="he-IL" dirty="0"/>
              <a:t>ולא ישן </a:t>
            </a:r>
          </a:p>
          <a:p>
            <a:r>
              <a:rPr lang="he-IL" dirty="0"/>
              <a:t>שומר ישראל</a:t>
            </a:r>
            <a:r>
              <a:rPr lang="en-US" dirty="0"/>
              <a:t>.</a:t>
            </a:r>
          </a:p>
          <a:p>
            <a:endParaRPr lang="he-IL" dirty="0"/>
          </a:p>
        </p:txBody>
      </p:sp>
      <p:sp>
        <p:nvSpPr>
          <p:cNvPr id="5" name="Text Placeholder 4"/>
          <p:cNvSpPr>
            <a:spLocks noGrp="1"/>
          </p:cNvSpPr>
          <p:nvPr>
            <p:ph type="body" sz="quarter" idx="13"/>
          </p:nvPr>
        </p:nvSpPr>
        <p:spPr/>
        <p:txBody>
          <a:bodyPr/>
          <a:lstStyle/>
          <a:p>
            <a:r>
              <a:rPr lang="en-US" dirty="0"/>
              <a:t>He who watches over Israel will neither slumber nor sleep.</a:t>
            </a:r>
          </a:p>
          <a:p>
            <a:r>
              <a:rPr lang="ru-RU" dirty="0"/>
              <a:t>не дремлет и не спит хранящий Израиля</a:t>
            </a:r>
            <a:endParaRPr lang="he-IL" dirty="0"/>
          </a:p>
        </p:txBody>
      </p:sp>
    </p:spTree>
    <p:extLst>
      <p:ext uri="{BB962C8B-B14F-4D97-AF65-F5344CB8AC3E}">
        <p14:creationId xmlns:p14="http://schemas.microsoft.com/office/powerpoint/2010/main" val="263777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5000"/>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Subtitle 2">
            <a:extLst>
              <a:ext uri="{FF2B5EF4-FFF2-40B4-BE49-F238E27FC236}">
                <a16:creationId xmlns:a16="http://schemas.microsoft.com/office/drawing/2014/main" id="{C3A6CC81-9C62-437F-A042-854D631DBA1D}"/>
              </a:ext>
            </a:extLst>
          </p:cNvPr>
          <p:cNvSpPr txBox="1">
            <a:spLocks/>
          </p:cNvSpPr>
          <p:nvPr/>
        </p:nvSpPr>
        <p:spPr>
          <a:xfrm>
            <a:off x="5650517" y="6037382"/>
            <a:ext cx="3352806" cy="668215"/>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solidFill>
                  <a:schemeClr val="tx2">
                    <a:lumMod val="60000"/>
                    <a:lumOff val="40000"/>
                  </a:schemeClr>
                </a:solidFill>
                <a:effectLst>
                  <a:outerShdw blurRad="38100" dist="38100" dir="2700000" algn="tl">
                    <a:srgbClr val="000000">
                      <a:alpha val="43137"/>
                    </a:srgbClr>
                  </a:outerShdw>
                </a:effectLst>
              </a:rPr>
              <a:t>beiteliyahu.org</a:t>
            </a:r>
            <a:endParaRPr lang="en-US" dirty="0">
              <a:solidFill>
                <a:schemeClr val="tx2">
                  <a:lumMod val="60000"/>
                  <a:lumOff val="4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46961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334962"/>
          </a:xfrm>
        </p:spPr>
        <p:txBody>
          <a:bodyPr>
            <a:noAutofit/>
          </a:bodyPr>
          <a:lstStyle/>
          <a:p>
            <a:pPr rtl="0"/>
            <a:r>
              <a:rPr lang="en-US" b="1" dirty="0">
                <a:cs typeface="+mn-cs"/>
              </a:rPr>
              <a:t>1.3  TOV LEHODOT LA’ADONAI		</a:t>
            </a:r>
            <a:r>
              <a:rPr lang="he-IL" sz="2800" b="1" dirty="0">
                <a:cs typeface="+mn-cs"/>
              </a:rPr>
              <a:t>תהילים צ"ב 1-5</a:t>
            </a:r>
            <a:r>
              <a:rPr lang="he-IL" b="1" dirty="0">
                <a:cs typeface="+mn-cs"/>
              </a:rPr>
              <a:t> </a:t>
            </a:r>
            <a:r>
              <a:rPr lang="en-US" b="1" dirty="0">
                <a:cs typeface="+mn-cs"/>
              </a:rPr>
              <a:t>		  </a:t>
            </a:r>
            <a:r>
              <a:rPr lang="he-IL" b="1" dirty="0">
                <a:cs typeface="+mn-cs"/>
              </a:rPr>
              <a:t>טוב להודות לאדוני</a:t>
            </a:r>
            <a:endParaRPr lang="he-IL" dirty="0">
              <a:cs typeface="+mn-cs"/>
            </a:endParaRPr>
          </a:p>
        </p:txBody>
      </p:sp>
      <p:sp>
        <p:nvSpPr>
          <p:cNvPr id="5" name="Content Placeholder 4"/>
          <p:cNvSpPr>
            <a:spLocks noGrp="1"/>
          </p:cNvSpPr>
          <p:nvPr>
            <p:ph sz="half" idx="1"/>
          </p:nvPr>
        </p:nvSpPr>
        <p:spPr>
          <a:xfrm>
            <a:off x="304800" y="685800"/>
            <a:ext cx="4648200" cy="4525963"/>
          </a:xfrm>
        </p:spPr>
        <p:txBody>
          <a:bodyPr>
            <a:normAutofit/>
          </a:bodyPr>
          <a:lstStyle/>
          <a:p>
            <a:r>
              <a:rPr lang="en-US" sz="3000" dirty="0"/>
              <a:t>Tov </a:t>
            </a:r>
            <a:r>
              <a:rPr lang="en-US" sz="3000" dirty="0" err="1"/>
              <a:t>lehodot</a:t>
            </a:r>
            <a:r>
              <a:rPr lang="en-US" sz="3000" dirty="0"/>
              <a:t> </a:t>
            </a:r>
            <a:r>
              <a:rPr lang="en-US" sz="3000" dirty="0" err="1"/>
              <a:t>laAdonai</a:t>
            </a:r>
            <a:r>
              <a:rPr lang="en-US" sz="3000" dirty="0"/>
              <a:t>,</a:t>
            </a:r>
          </a:p>
          <a:p>
            <a:r>
              <a:rPr lang="en-US" sz="3000" dirty="0" err="1"/>
              <a:t>Ulzamer</a:t>
            </a:r>
            <a:r>
              <a:rPr lang="en-US" sz="3000" dirty="0"/>
              <a:t> </a:t>
            </a:r>
            <a:r>
              <a:rPr lang="en-US" sz="3000" dirty="0" err="1"/>
              <a:t>leshimcha</a:t>
            </a:r>
            <a:r>
              <a:rPr lang="en-US" sz="3000" dirty="0"/>
              <a:t> </a:t>
            </a:r>
            <a:r>
              <a:rPr lang="en-US" sz="3000" dirty="0" err="1"/>
              <a:t>Elyon</a:t>
            </a:r>
            <a:r>
              <a:rPr lang="en-US" sz="3000" dirty="0"/>
              <a:t>,</a:t>
            </a:r>
          </a:p>
          <a:p>
            <a:r>
              <a:rPr lang="en-US" sz="3000" dirty="0" err="1"/>
              <a:t>Lehagid</a:t>
            </a:r>
            <a:r>
              <a:rPr lang="en-US" sz="3000" dirty="0"/>
              <a:t> </a:t>
            </a:r>
            <a:r>
              <a:rPr lang="en-US" sz="3000" dirty="0" err="1"/>
              <a:t>baboker</a:t>
            </a:r>
            <a:r>
              <a:rPr lang="en-US" sz="3000" dirty="0"/>
              <a:t> </a:t>
            </a:r>
            <a:r>
              <a:rPr lang="en-US" sz="3000" dirty="0" err="1"/>
              <a:t>Chasdecha</a:t>
            </a:r>
            <a:r>
              <a:rPr lang="en-US" sz="3000" dirty="0"/>
              <a:t>, </a:t>
            </a:r>
            <a:endParaRPr lang="he-IL" sz="3000" dirty="0"/>
          </a:p>
          <a:p>
            <a:r>
              <a:rPr lang="en-US" sz="3000" dirty="0" err="1"/>
              <a:t>Ve’emunatcha</a:t>
            </a:r>
            <a:r>
              <a:rPr lang="en-US" sz="3000" dirty="0"/>
              <a:t> </a:t>
            </a:r>
            <a:r>
              <a:rPr lang="en-US" sz="3000" dirty="0" err="1"/>
              <a:t>baleilot</a:t>
            </a:r>
            <a:r>
              <a:rPr lang="en-US" sz="3000" dirty="0"/>
              <a:t>.</a:t>
            </a:r>
          </a:p>
          <a:p>
            <a:endParaRPr lang="en-US" sz="2000" dirty="0"/>
          </a:p>
          <a:p>
            <a:r>
              <a:rPr lang="ru-RU" sz="3000" dirty="0" err="1"/>
              <a:t>Тов</a:t>
            </a:r>
            <a:r>
              <a:rPr lang="ru-RU" sz="3000" dirty="0"/>
              <a:t> </a:t>
            </a:r>
            <a:r>
              <a:rPr lang="ru-RU" sz="3000" dirty="0" err="1"/>
              <a:t>ле</a:t>
            </a:r>
            <a:r>
              <a:rPr lang="en-US" sz="3000" dirty="0"/>
              <a:t>’</a:t>
            </a:r>
            <a:r>
              <a:rPr lang="ru-RU" sz="3000" dirty="0" err="1"/>
              <a:t>одот</a:t>
            </a:r>
            <a:r>
              <a:rPr lang="ru-RU" sz="3000" dirty="0"/>
              <a:t> </a:t>
            </a:r>
            <a:r>
              <a:rPr lang="ru-RU" sz="3000" dirty="0" err="1"/>
              <a:t>ле</a:t>
            </a:r>
            <a:r>
              <a:rPr lang="en-US" sz="3000" dirty="0"/>
              <a:t>’</a:t>
            </a:r>
            <a:r>
              <a:rPr lang="ru-RU" sz="3000" dirty="0" err="1"/>
              <a:t>адонай</a:t>
            </a:r>
            <a:r>
              <a:rPr lang="ru-RU" sz="3000" dirty="0"/>
              <a:t>,</a:t>
            </a:r>
          </a:p>
          <a:p>
            <a:r>
              <a:rPr lang="ru-RU" sz="3000" dirty="0" err="1"/>
              <a:t>Улезамер</a:t>
            </a:r>
            <a:r>
              <a:rPr lang="ru-RU" sz="3000" dirty="0"/>
              <a:t> </a:t>
            </a:r>
            <a:r>
              <a:rPr lang="ru-RU" sz="3000" dirty="0" err="1"/>
              <a:t>лешимха</a:t>
            </a:r>
            <a:r>
              <a:rPr lang="ru-RU" sz="3000" dirty="0"/>
              <a:t> </a:t>
            </a:r>
            <a:r>
              <a:rPr lang="ru-RU" sz="3000" dirty="0" err="1"/>
              <a:t>эльйон</a:t>
            </a:r>
            <a:r>
              <a:rPr lang="ru-RU" sz="3000" dirty="0"/>
              <a:t>,</a:t>
            </a:r>
          </a:p>
          <a:p>
            <a:r>
              <a:rPr lang="ru-RU" sz="3000" dirty="0" err="1"/>
              <a:t>Ле</a:t>
            </a:r>
            <a:r>
              <a:rPr lang="en-US" sz="3000" dirty="0"/>
              <a:t>’</a:t>
            </a:r>
            <a:r>
              <a:rPr lang="ru-RU" sz="3000" dirty="0" err="1"/>
              <a:t>агид</a:t>
            </a:r>
            <a:r>
              <a:rPr lang="ru-RU" sz="3000" dirty="0"/>
              <a:t> </a:t>
            </a:r>
            <a:r>
              <a:rPr lang="ru-RU" sz="3000" dirty="0" err="1"/>
              <a:t>бабокер</a:t>
            </a:r>
            <a:r>
              <a:rPr lang="ru-RU" sz="3000" dirty="0"/>
              <a:t> </a:t>
            </a:r>
            <a:r>
              <a:rPr lang="ru-RU" sz="3000" dirty="0" err="1"/>
              <a:t>хасдэха</a:t>
            </a:r>
            <a:endParaRPr lang="ru-RU" sz="3000" dirty="0"/>
          </a:p>
          <a:p>
            <a:r>
              <a:rPr lang="ru-RU" sz="3000" dirty="0"/>
              <a:t>Вэ</a:t>
            </a:r>
            <a:r>
              <a:rPr lang="en-US" sz="3000" dirty="0"/>
              <a:t>’</a:t>
            </a:r>
            <a:r>
              <a:rPr lang="ru-RU" sz="3000" dirty="0" err="1"/>
              <a:t>емунатха</a:t>
            </a:r>
            <a:r>
              <a:rPr lang="ru-RU" sz="3000" dirty="0"/>
              <a:t> </a:t>
            </a:r>
            <a:r>
              <a:rPr lang="ru-RU" sz="3000" dirty="0" err="1"/>
              <a:t>балейлот</a:t>
            </a:r>
            <a:r>
              <a:rPr lang="ru-RU" sz="3000" dirty="0"/>
              <a:t>.</a:t>
            </a:r>
            <a:endParaRPr lang="he-IL" sz="3000" dirty="0"/>
          </a:p>
        </p:txBody>
      </p:sp>
      <p:sp>
        <p:nvSpPr>
          <p:cNvPr id="6" name="Content Placeholder 5"/>
          <p:cNvSpPr>
            <a:spLocks noGrp="1"/>
          </p:cNvSpPr>
          <p:nvPr>
            <p:ph sz="half" idx="2"/>
          </p:nvPr>
        </p:nvSpPr>
        <p:spPr>
          <a:xfrm>
            <a:off x="4191000" y="503237"/>
            <a:ext cx="4724400" cy="4525963"/>
          </a:xfrm>
        </p:spPr>
        <p:txBody>
          <a:bodyPr/>
          <a:lstStyle/>
          <a:p>
            <a:pPr>
              <a:spcBef>
                <a:spcPct val="0"/>
              </a:spcBef>
            </a:pPr>
            <a:r>
              <a:rPr lang="he-IL" dirty="0"/>
              <a:t>טוב להודות לאדוני,</a:t>
            </a:r>
            <a:endParaRPr lang="en-US" dirty="0"/>
          </a:p>
          <a:p>
            <a:pPr>
              <a:spcBef>
                <a:spcPct val="0"/>
              </a:spcBef>
            </a:pPr>
            <a:r>
              <a:rPr lang="he-IL" dirty="0"/>
              <a:t>ולזמר לשמך </a:t>
            </a:r>
            <a:endParaRPr lang="ru-RU" dirty="0"/>
          </a:p>
          <a:p>
            <a:pPr>
              <a:spcBef>
                <a:spcPct val="0"/>
              </a:spcBef>
            </a:pPr>
            <a:r>
              <a:rPr lang="he-IL" dirty="0"/>
              <a:t>עליון, להגיד </a:t>
            </a:r>
          </a:p>
          <a:p>
            <a:pPr>
              <a:spcBef>
                <a:spcPct val="0"/>
              </a:spcBef>
            </a:pPr>
            <a:r>
              <a:rPr lang="he-IL" dirty="0"/>
              <a:t>בבוקר חסדך,</a:t>
            </a:r>
          </a:p>
          <a:p>
            <a:pPr>
              <a:spcBef>
                <a:spcPct val="0"/>
              </a:spcBef>
            </a:pPr>
            <a:r>
              <a:rPr lang="he-IL" dirty="0"/>
              <a:t>ואמונתך בלילות.</a:t>
            </a:r>
          </a:p>
          <a:p>
            <a:endParaRPr lang="he-IL" dirty="0"/>
          </a:p>
        </p:txBody>
      </p:sp>
      <p:sp>
        <p:nvSpPr>
          <p:cNvPr id="7" name="Text Placeholder 6"/>
          <p:cNvSpPr>
            <a:spLocks noGrp="1"/>
          </p:cNvSpPr>
          <p:nvPr>
            <p:ph type="body" sz="quarter" idx="13"/>
          </p:nvPr>
        </p:nvSpPr>
        <p:spPr>
          <a:xfrm>
            <a:off x="457200" y="5486400"/>
            <a:ext cx="8305800" cy="1066800"/>
          </a:xfrm>
        </p:spPr>
        <p:txBody>
          <a:bodyPr>
            <a:noAutofit/>
          </a:bodyPr>
          <a:lstStyle/>
          <a:p>
            <a:pPr marL="0" indent="0" rtl="0"/>
            <a:r>
              <a:rPr lang="en-US" sz="1800" dirty="0"/>
              <a:t>It is good to give thanks to the Lord, to sing praises to your name, O Most High; to declare your steadfast love in the morning, and your faithfulness by night.</a:t>
            </a:r>
            <a:endParaRPr lang="ru-RU" sz="1800" dirty="0"/>
          </a:p>
          <a:p>
            <a:pPr marL="0" indent="0" rtl="0"/>
            <a:r>
              <a:rPr lang="ru-RU" sz="1800" dirty="0"/>
              <a:t>Благо есть славить Господа и петь имени Твоему, Всевышний, возвещать утром милость Твою и истину Твою в ночи.</a:t>
            </a:r>
            <a:endParaRPr lang="en-US" sz="1800" dirty="0"/>
          </a:p>
        </p:txBody>
      </p:sp>
    </p:spTree>
    <p:extLst>
      <p:ext uri="{BB962C8B-B14F-4D97-AF65-F5344CB8AC3E}">
        <p14:creationId xmlns:p14="http://schemas.microsoft.com/office/powerpoint/2010/main" val="2072300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334962"/>
          </a:xfrm>
        </p:spPr>
        <p:txBody>
          <a:bodyPr>
            <a:noAutofit/>
          </a:bodyPr>
          <a:lstStyle/>
          <a:p>
            <a:pPr rtl="0"/>
            <a:r>
              <a:rPr lang="en-US" b="1" dirty="0">
                <a:cs typeface="+mn-cs"/>
              </a:rPr>
              <a:t>1.3  TOV LEHODOT LA’ADONAI		</a:t>
            </a:r>
            <a:r>
              <a:rPr lang="he-IL" sz="2800" b="1" dirty="0">
                <a:cs typeface="+mn-cs"/>
              </a:rPr>
              <a:t>תהילים צ"ב 1-5</a:t>
            </a:r>
            <a:r>
              <a:rPr lang="he-IL" b="1" dirty="0">
                <a:cs typeface="+mn-cs"/>
              </a:rPr>
              <a:t> </a:t>
            </a:r>
            <a:r>
              <a:rPr lang="en-US" b="1" dirty="0">
                <a:cs typeface="+mn-cs"/>
              </a:rPr>
              <a:t>		  </a:t>
            </a:r>
            <a:r>
              <a:rPr lang="he-IL" b="1" dirty="0">
                <a:cs typeface="+mn-cs"/>
              </a:rPr>
              <a:t>טוב להודות לאדוני</a:t>
            </a:r>
            <a:endParaRPr lang="he-IL" dirty="0">
              <a:cs typeface="+mn-cs"/>
            </a:endParaRPr>
          </a:p>
        </p:txBody>
      </p:sp>
      <p:sp>
        <p:nvSpPr>
          <p:cNvPr id="5" name="Content Placeholder 4"/>
          <p:cNvSpPr>
            <a:spLocks noGrp="1"/>
          </p:cNvSpPr>
          <p:nvPr>
            <p:ph sz="half" idx="1"/>
          </p:nvPr>
        </p:nvSpPr>
        <p:spPr>
          <a:xfrm>
            <a:off x="304800" y="685800"/>
            <a:ext cx="4648200" cy="4525963"/>
          </a:xfrm>
        </p:spPr>
        <p:txBody>
          <a:bodyPr>
            <a:normAutofit/>
          </a:bodyPr>
          <a:lstStyle/>
          <a:p>
            <a:r>
              <a:rPr lang="en-US" sz="3000" dirty="0"/>
              <a:t>Tov </a:t>
            </a:r>
            <a:r>
              <a:rPr lang="en-US" sz="3000" dirty="0" err="1"/>
              <a:t>lehodot</a:t>
            </a:r>
            <a:r>
              <a:rPr lang="en-US" sz="3000" dirty="0"/>
              <a:t> </a:t>
            </a:r>
            <a:r>
              <a:rPr lang="en-US" sz="3000" dirty="0" err="1"/>
              <a:t>laAdonai</a:t>
            </a:r>
            <a:r>
              <a:rPr lang="en-US" sz="3000" dirty="0"/>
              <a:t>,</a:t>
            </a:r>
          </a:p>
          <a:p>
            <a:r>
              <a:rPr lang="en-US" sz="3000" dirty="0" err="1"/>
              <a:t>Ulzamer</a:t>
            </a:r>
            <a:r>
              <a:rPr lang="en-US" sz="3000" dirty="0"/>
              <a:t> </a:t>
            </a:r>
            <a:r>
              <a:rPr lang="en-US" sz="3000" dirty="0" err="1"/>
              <a:t>leshimcha</a:t>
            </a:r>
            <a:r>
              <a:rPr lang="en-US" sz="3000" dirty="0"/>
              <a:t> </a:t>
            </a:r>
            <a:r>
              <a:rPr lang="en-US" sz="3000" dirty="0" err="1"/>
              <a:t>Elyon</a:t>
            </a:r>
            <a:r>
              <a:rPr lang="en-US" sz="3000" dirty="0"/>
              <a:t>,</a:t>
            </a:r>
          </a:p>
          <a:p>
            <a:r>
              <a:rPr lang="en-US" sz="3000" dirty="0" err="1"/>
              <a:t>Lehagid</a:t>
            </a:r>
            <a:r>
              <a:rPr lang="en-US" sz="3000" dirty="0"/>
              <a:t> </a:t>
            </a:r>
            <a:r>
              <a:rPr lang="en-US" sz="3000" dirty="0" err="1"/>
              <a:t>baboker</a:t>
            </a:r>
            <a:r>
              <a:rPr lang="en-US" sz="3000" dirty="0"/>
              <a:t> </a:t>
            </a:r>
            <a:r>
              <a:rPr lang="en-US" sz="3000" dirty="0" err="1"/>
              <a:t>Chasdecha</a:t>
            </a:r>
            <a:r>
              <a:rPr lang="en-US" sz="3000" dirty="0"/>
              <a:t>, </a:t>
            </a:r>
            <a:endParaRPr lang="he-IL" sz="3000" dirty="0"/>
          </a:p>
          <a:p>
            <a:r>
              <a:rPr lang="en-US" sz="3000" dirty="0" err="1"/>
              <a:t>Ve’emunatcha</a:t>
            </a:r>
            <a:r>
              <a:rPr lang="en-US" sz="3000" dirty="0"/>
              <a:t> </a:t>
            </a:r>
            <a:r>
              <a:rPr lang="en-US" sz="3000" dirty="0" err="1"/>
              <a:t>baleilot</a:t>
            </a:r>
            <a:r>
              <a:rPr lang="en-US" sz="3000" dirty="0"/>
              <a:t>.</a:t>
            </a:r>
          </a:p>
          <a:p>
            <a:endParaRPr lang="en-US" sz="2000" dirty="0"/>
          </a:p>
          <a:p>
            <a:r>
              <a:rPr lang="ru-RU" sz="3000" dirty="0" err="1"/>
              <a:t>Тов</a:t>
            </a:r>
            <a:r>
              <a:rPr lang="ru-RU" sz="3000" dirty="0"/>
              <a:t> </a:t>
            </a:r>
            <a:r>
              <a:rPr lang="ru-RU" sz="3000" dirty="0" err="1"/>
              <a:t>ле</a:t>
            </a:r>
            <a:r>
              <a:rPr lang="en-US" sz="3000" dirty="0"/>
              <a:t>’</a:t>
            </a:r>
            <a:r>
              <a:rPr lang="ru-RU" sz="3000" dirty="0" err="1"/>
              <a:t>одот</a:t>
            </a:r>
            <a:r>
              <a:rPr lang="ru-RU" sz="3000" dirty="0"/>
              <a:t> </a:t>
            </a:r>
            <a:r>
              <a:rPr lang="ru-RU" sz="3000" dirty="0" err="1"/>
              <a:t>ле</a:t>
            </a:r>
            <a:r>
              <a:rPr lang="en-US" sz="3000" dirty="0"/>
              <a:t>’</a:t>
            </a:r>
            <a:r>
              <a:rPr lang="ru-RU" sz="3000" dirty="0" err="1"/>
              <a:t>адонай</a:t>
            </a:r>
            <a:r>
              <a:rPr lang="ru-RU" sz="3000" dirty="0"/>
              <a:t>,</a:t>
            </a:r>
          </a:p>
          <a:p>
            <a:r>
              <a:rPr lang="ru-RU" sz="3000" dirty="0" err="1"/>
              <a:t>Улезамер</a:t>
            </a:r>
            <a:r>
              <a:rPr lang="ru-RU" sz="3000" dirty="0"/>
              <a:t> </a:t>
            </a:r>
            <a:r>
              <a:rPr lang="ru-RU" sz="3000" dirty="0" err="1"/>
              <a:t>лешимха</a:t>
            </a:r>
            <a:r>
              <a:rPr lang="ru-RU" sz="3000" dirty="0"/>
              <a:t> </a:t>
            </a:r>
            <a:r>
              <a:rPr lang="ru-RU" sz="3000" dirty="0" err="1"/>
              <a:t>эльйон</a:t>
            </a:r>
            <a:r>
              <a:rPr lang="ru-RU" sz="3000" dirty="0"/>
              <a:t>,</a:t>
            </a:r>
          </a:p>
          <a:p>
            <a:r>
              <a:rPr lang="ru-RU" sz="3000" dirty="0" err="1"/>
              <a:t>Ле</a:t>
            </a:r>
            <a:r>
              <a:rPr lang="en-US" sz="3000" dirty="0"/>
              <a:t>’</a:t>
            </a:r>
            <a:r>
              <a:rPr lang="ru-RU" sz="3000" dirty="0" err="1"/>
              <a:t>агид</a:t>
            </a:r>
            <a:r>
              <a:rPr lang="ru-RU" sz="3000" dirty="0"/>
              <a:t> </a:t>
            </a:r>
            <a:r>
              <a:rPr lang="ru-RU" sz="3000" dirty="0" err="1"/>
              <a:t>бабокер</a:t>
            </a:r>
            <a:r>
              <a:rPr lang="ru-RU" sz="3000" dirty="0"/>
              <a:t> </a:t>
            </a:r>
            <a:r>
              <a:rPr lang="ru-RU" sz="3000" dirty="0" err="1"/>
              <a:t>хасдэха</a:t>
            </a:r>
            <a:endParaRPr lang="ru-RU" sz="3000" dirty="0"/>
          </a:p>
          <a:p>
            <a:r>
              <a:rPr lang="ru-RU" sz="3000" dirty="0"/>
              <a:t>Вэ</a:t>
            </a:r>
            <a:r>
              <a:rPr lang="en-US" sz="3000" dirty="0"/>
              <a:t>’</a:t>
            </a:r>
            <a:r>
              <a:rPr lang="ru-RU" sz="3000" dirty="0" err="1"/>
              <a:t>емунатха</a:t>
            </a:r>
            <a:r>
              <a:rPr lang="ru-RU" sz="3000" dirty="0"/>
              <a:t> </a:t>
            </a:r>
            <a:r>
              <a:rPr lang="ru-RU" sz="3000" dirty="0" err="1"/>
              <a:t>балейлот</a:t>
            </a:r>
            <a:r>
              <a:rPr lang="ru-RU" sz="3000" dirty="0"/>
              <a:t>.</a:t>
            </a:r>
            <a:endParaRPr lang="he-IL" sz="3000" dirty="0"/>
          </a:p>
        </p:txBody>
      </p:sp>
      <p:sp>
        <p:nvSpPr>
          <p:cNvPr id="6" name="Content Placeholder 5"/>
          <p:cNvSpPr>
            <a:spLocks noGrp="1"/>
          </p:cNvSpPr>
          <p:nvPr>
            <p:ph sz="half" idx="2"/>
          </p:nvPr>
        </p:nvSpPr>
        <p:spPr>
          <a:xfrm>
            <a:off x="4191000" y="503237"/>
            <a:ext cx="4724400" cy="4525963"/>
          </a:xfrm>
        </p:spPr>
        <p:txBody>
          <a:bodyPr/>
          <a:lstStyle/>
          <a:p>
            <a:pPr>
              <a:spcBef>
                <a:spcPct val="0"/>
              </a:spcBef>
            </a:pPr>
            <a:r>
              <a:rPr lang="he-IL" dirty="0"/>
              <a:t>טוב להודות לאדוני,</a:t>
            </a:r>
            <a:endParaRPr lang="en-US" dirty="0"/>
          </a:p>
          <a:p>
            <a:pPr>
              <a:spcBef>
                <a:spcPct val="0"/>
              </a:spcBef>
            </a:pPr>
            <a:r>
              <a:rPr lang="he-IL" dirty="0"/>
              <a:t>ולזמר לשמך </a:t>
            </a:r>
            <a:endParaRPr lang="ru-RU" dirty="0"/>
          </a:p>
          <a:p>
            <a:pPr>
              <a:spcBef>
                <a:spcPct val="0"/>
              </a:spcBef>
            </a:pPr>
            <a:r>
              <a:rPr lang="he-IL" dirty="0"/>
              <a:t>עליון, להגיד </a:t>
            </a:r>
          </a:p>
          <a:p>
            <a:pPr>
              <a:spcBef>
                <a:spcPct val="0"/>
              </a:spcBef>
            </a:pPr>
            <a:r>
              <a:rPr lang="he-IL" dirty="0"/>
              <a:t>בבוקר חסדך,</a:t>
            </a:r>
          </a:p>
          <a:p>
            <a:pPr>
              <a:spcBef>
                <a:spcPct val="0"/>
              </a:spcBef>
            </a:pPr>
            <a:r>
              <a:rPr lang="he-IL" dirty="0"/>
              <a:t>ואמונתך בלילות.</a:t>
            </a:r>
          </a:p>
          <a:p>
            <a:endParaRPr lang="he-IL" dirty="0"/>
          </a:p>
        </p:txBody>
      </p:sp>
      <p:sp>
        <p:nvSpPr>
          <p:cNvPr id="7" name="Text Placeholder 6"/>
          <p:cNvSpPr>
            <a:spLocks noGrp="1"/>
          </p:cNvSpPr>
          <p:nvPr>
            <p:ph type="body" sz="quarter" idx="13"/>
          </p:nvPr>
        </p:nvSpPr>
        <p:spPr>
          <a:xfrm>
            <a:off x="457200" y="5486400"/>
            <a:ext cx="8305800" cy="1066800"/>
          </a:xfrm>
        </p:spPr>
        <p:txBody>
          <a:bodyPr>
            <a:noAutofit/>
          </a:bodyPr>
          <a:lstStyle/>
          <a:p>
            <a:pPr marL="0" indent="0" rtl="0"/>
            <a:r>
              <a:rPr lang="en-US" sz="1800" dirty="0"/>
              <a:t>It is good to give thanks to the Lord, to sing praises to your name, O Most High; to declare your steadfast love in the morning, and your faithfulness by night.</a:t>
            </a:r>
            <a:endParaRPr lang="ru-RU" sz="1800" dirty="0"/>
          </a:p>
          <a:p>
            <a:pPr marL="0" indent="0" rtl="0"/>
            <a:r>
              <a:rPr lang="ru-RU" sz="1800" dirty="0"/>
              <a:t>Благо есть славить Господа и петь имени Твоему, Всевышний, возвещать утром милость Твою и истину Твою в ночи.</a:t>
            </a:r>
            <a:endParaRPr lang="en-US" sz="1800" dirty="0"/>
          </a:p>
        </p:txBody>
      </p:sp>
    </p:spTree>
    <p:extLst>
      <p:ext uri="{BB962C8B-B14F-4D97-AF65-F5344CB8AC3E}">
        <p14:creationId xmlns:p14="http://schemas.microsoft.com/office/powerpoint/2010/main" val="825275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152400" y="685800"/>
            <a:ext cx="4724400" cy="4525963"/>
          </a:xfrm>
        </p:spPr>
        <p:txBody>
          <a:bodyPr>
            <a:normAutofit/>
          </a:bodyPr>
          <a:lstStyle/>
          <a:p>
            <a:r>
              <a:rPr lang="en-US" sz="3000" dirty="0" err="1"/>
              <a:t>Alei</a:t>
            </a:r>
            <a:r>
              <a:rPr lang="en-US" sz="3000" dirty="0"/>
              <a:t> </a:t>
            </a:r>
            <a:r>
              <a:rPr lang="en-US" sz="3000" dirty="0" err="1"/>
              <a:t>asor</a:t>
            </a:r>
            <a:r>
              <a:rPr lang="en-US" sz="3000" dirty="0"/>
              <a:t> </a:t>
            </a:r>
            <a:r>
              <a:rPr lang="en-US" sz="3000" dirty="0" err="1"/>
              <a:t>va’alei</a:t>
            </a:r>
            <a:r>
              <a:rPr lang="en-US" sz="3000" dirty="0"/>
              <a:t> navel,</a:t>
            </a:r>
          </a:p>
          <a:p>
            <a:r>
              <a:rPr lang="en-US" sz="3000" dirty="0" err="1"/>
              <a:t>Alei</a:t>
            </a:r>
            <a:r>
              <a:rPr lang="en-US" sz="3000" dirty="0"/>
              <a:t> </a:t>
            </a:r>
            <a:r>
              <a:rPr lang="en-US" sz="3000" dirty="0" err="1"/>
              <a:t>higayon</a:t>
            </a:r>
            <a:r>
              <a:rPr lang="en-US" sz="3000" dirty="0"/>
              <a:t> </a:t>
            </a:r>
            <a:r>
              <a:rPr lang="en-US" sz="3000" dirty="0" err="1"/>
              <a:t>bechinor</a:t>
            </a:r>
            <a:r>
              <a:rPr lang="en-US" sz="3000" dirty="0"/>
              <a:t>,</a:t>
            </a:r>
          </a:p>
          <a:p>
            <a:r>
              <a:rPr lang="en-US" sz="3000" dirty="0" err="1"/>
              <a:t>Lehagid</a:t>
            </a:r>
            <a:r>
              <a:rPr lang="en-US" sz="3000" dirty="0"/>
              <a:t> </a:t>
            </a:r>
            <a:r>
              <a:rPr lang="en-US" sz="3000" dirty="0" err="1"/>
              <a:t>baboker</a:t>
            </a:r>
            <a:r>
              <a:rPr lang="en-US" sz="3000" dirty="0"/>
              <a:t> </a:t>
            </a:r>
            <a:r>
              <a:rPr lang="en-US" sz="3000" dirty="0" err="1"/>
              <a:t>Chasdecha</a:t>
            </a:r>
            <a:r>
              <a:rPr lang="en-US" sz="3000" dirty="0"/>
              <a:t>,</a:t>
            </a:r>
            <a:endParaRPr lang="ru-RU" sz="3000" dirty="0"/>
          </a:p>
          <a:p>
            <a:r>
              <a:rPr lang="en-US" sz="3000" dirty="0" err="1"/>
              <a:t>Ve’emunatcha</a:t>
            </a:r>
            <a:r>
              <a:rPr lang="en-US" sz="3000" dirty="0"/>
              <a:t> </a:t>
            </a:r>
            <a:r>
              <a:rPr lang="en-US" sz="3000" dirty="0" err="1"/>
              <a:t>baleilot</a:t>
            </a:r>
            <a:r>
              <a:rPr lang="en-US" sz="3000" dirty="0"/>
              <a:t>.</a:t>
            </a:r>
          </a:p>
          <a:p>
            <a:endParaRPr lang="en-US" sz="2000" dirty="0"/>
          </a:p>
          <a:p>
            <a:r>
              <a:rPr lang="ru-RU" sz="3000" dirty="0"/>
              <a:t>Алей </a:t>
            </a:r>
            <a:r>
              <a:rPr lang="ru-RU" sz="3000" dirty="0" err="1"/>
              <a:t>асор</a:t>
            </a:r>
            <a:r>
              <a:rPr lang="ru-RU" sz="3000" dirty="0"/>
              <a:t> вэ</a:t>
            </a:r>
            <a:r>
              <a:rPr lang="en-US" sz="3000" dirty="0"/>
              <a:t>’</a:t>
            </a:r>
            <a:r>
              <a:rPr lang="ru-RU" sz="3000" dirty="0"/>
              <a:t>алей </a:t>
            </a:r>
            <a:r>
              <a:rPr lang="ru-RU" sz="3000" dirty="0" err="1"/>
              <a:t>навель</a:t>
            </a:r>
            <a:endParaRPr lang="ru-RU" sz="3000" dirty="0"/>
          </a:p>
          <a:p>
            <a:r>
              <a:rPr lang="ru-RU" sz="3000" dirty="0"/>
              <a:t>Алей </a:t>
            </a:r>
            <a:r>
              <a:rPr lang="ru-RU" sz="3000" dirty="0" err="1"/>
              <a:t>игайон</a:t>
            </a:r>
            <a:r>
              <a:rPr lang="ru-RU" sz="3000" dirty="0"/>
              <a:t> </a:t>
            </a:r>
            <a:r>
              <a:rPr lang="ru-RU" sz="3000" dirty="0" err="1"/>
              <a:t>бэхинор</a:t>
            </a:r>
            <a:r>
              <a:rPr lang="ru-RU" sz="3000" dirty="0"/>
              <a:t>,</a:t>
            </a:r>
          </a:p>
          <a:p>
            <a:r>
              <a:rPr lang="ru-RU" sz="3000" dirty="0" err="1"/>
              <a:t>Ле</a:t>
            </a:r>
            <a:r>
              <a:rPr lang="en-US" sz="3000" dirty="0"/>
              <a:t>’</a:t>
            </a:r>
            <a:r>
              <a:rPr lang="ru-RU" sz="3000" dirty="0" err="1"/>
              <a:t>агид</a:t>
            </a:r>
            <a:r>
              <a:rPr lang="ru-RU" sz="3000" dirty="0"/>
              <a:t> </a:t>
            </a:r>
            <a:r>
              <a:rPr lang="ru-RU" sz="3000" dirty="0" err="1"/>
              <a:t>бабокер</a:t>
            </a:r>
            <a:r>
              <a:rPr lang="ru-RU" sz="3000" dirty="0"/>
              <a:t> </a:t>
            </a:r>
            <a:r>
              <a:rPr lang="ru-RU" sz="3000" dirty="0" err="1"/>
              <a:t>хасдэха</a:t>
            </a:r>
            <a:endParaRPr lang="ru-RU" sz="3000" dirty="0"/>
          </a:p>
          <a:p>
            <a:r>
              <a:rPr lang="ru-RU" sz="3000" dirty="0"/>
              <a:t>Вэ</a:t>
            </a:r>
            <a:r>
              <a:rPr lang="en-US" sz="3000" dirty="0"/>
              <a:t>’</a:t>
            </a:r>
            <a:r>
              <a:rPr lang="ru-RU" sz="3000" dirty="0" err="1"/>
              <a:t>емунатха</a:t>
            </a:r>
            <a:r>
              <a:rPr lang="ru-RU" sz="3000" dirty="0"/>
              <a:t> </a:t>
            </a:r>
            <a:r>
              <a:rPr lang="ru-RU" sz="3000" dirty="0" err="1"/>
              <a:t>балейлот</a:t>
            </a:r>
            <a:r>
              <a:rPr lang="ru-RU" sz="3000" dirty="0"/>
              <a:t>.</a:t>
            </a:r>
            <a:endParaRPr lang="en-US" sz="3000" dirty="0"/>
          </a:p>
        </p:txBody>
      </p:sp>
      <p:sp>
        <p:nvSpPr>
          <p:cNvPr id="6" name="Content Placeholder 5"/>
          <p:cNvSpPr>
            <a:spLocks noGrp="1"/>
          </p:cNvSpPr>
          <p:nvPr>
            <p:ph sz="half" idx="2"/>
          </p:nvPr>
        </p:nvSpPr>
        <p:spPr>
          <a:xfrm>
            <a:off x="4267200" y="579437"/>
            <a:ext cx="4724400" cy="4525963"/>
          </a:xfrm>
        </p:spPr>
        <p:txBody>
          <a:bodyPr/>
          <a:lstStyle/>
          <a:p>
            <a:pPr>
              <a:spcBef>
                <a:spcPct val="0"/>
              </a:spcBef>
            </a:pPr>
            <a:r>
              <a:rPr lang="he-IL" dirty="0"/>
              <a:t>עלי עשור ועלי נבל,</a:t>
            </a:r>
          </a:p>
          <a:p>
            <a:pPr>
              <a:spcBef>
                <a:spcPct val="0"/>
              </a:spcBef>
            </a:pPr>
            <a:r>
              <a:rPr lang="he-IL" dirty="0"/>
              <a:t>עלי הגיון בכינור,</a:t>
            </a:r>
          </a:p>
          <a:p>
            <a:pPr>
              <a:spcBef>
                <a:spcPct val="0"/>
              </a:spcBef>
            </a:pPr>
            <a:r>
              <a:rPr lang="he-IL" dirty="0"/>
              <a:t>להגיד בבוקר חסדך,</a:t>
            </a:r>
          </a:p>
          <a:p>
            <a:pPr>
              <a:spcBef>
                <a:spcPct val="0"/>
              </a:spcBef>
            </a:pPr>
            <a:r>
              <a:rPr lang="he-IL" dirty="0"/>
              <a:t>ואמונתך בלילות.</a:t>
            </a:r>
          </a:p>
          <a:p>
            <a:endParaRPr lang="he-IL" dirty="0"/>
          </a:p>
        </p:txBody>
      </p:sp>
      <p:sp>
        <p:nvSpPr>
          <p:cNvPr id="7" name="Text Placeholder 6"/>
          <p:cNvSpPr>
            <a:spLocks noGrp="1"/>
          </p:cNvSpPr>
          <p:nvPr>
            <p:ph type="body" sz="quarter" idx="13"/>
          </p:nvPr>
        </p:nvSpPr>
        <p:spPr>
          <a:xfrm>
            <a:off x="457200" y="5486400"/>
            <a:ext cx="8305800" cy="1066800"/>
          </a:xfrm>
        </p:spPr>
        <p:txBody>
          <a:bodyPr>
            <a:normAutofit fontScale="92500" lnSpcReduction="20000"/>
          </a:bodyPr>
          <a:lstStyle/>
          <a:p>
            <a:pPr marL="0" indent="0" rtl="0"/>
            <a:r>
              <a:rPr lang="en-US" dirty="0"/>
              <a:t>To the music of the lute and the harp, to the melody of the lyre, to declare your steadfast love in the morning, and your faithfulness by night.</a:t>
            </a:r>
          </a:p>
          <a:p>
            <a:pPr marL="0" indent="0" rtl="0">
              <a:spcBef>
                <a:spcPts val="0"/>
              </a:spcBef>
            </a:pPr>
            <a:r>
              <a:rPr lang="ru-RU" dirty="0"/>
              <a:t>на десятиструнном и псалтири, с песнью на гуслях.</a:t>
            </a:r>
          </a:p>
          <a:p>
            <a:pPr marL="0" indent="0" rtl="0">
              <a:spcBef>
                <a:spcPts val="0"/>
              </a:spcBef>
            </a:pPr>
            <a:r>
              <a:rPr lang="ru-RU" dirty="0"/>
              <a:t> Возвещать утром милость Твою и истину Твою в ночи.</a:t>
            </a:r>
            <a:endParaRPr lang="en-US" dirty="0"/>
          </a:p>
          <a:p>
            <a:pPr marL="0" indent="0" rtl="0">
              <a:spcBef>
                <a:spcPts val="0"/>
              </a:spcBef>
            </a:pPr>
            <a:endParaRPr lang="en-US" dirty="0"/>
          </a:p>
        </p:txBody>
      </p:sp>
      <p:sp>
        <p:nvSpPr>
          <p:cNvPr id="8" name="Title 3"/>
          <p:cNvSpPr txBox="1">
            <a:spLocks/>
          </p:cNvSpPr>
          <p:nvPr/>
        </p:nvSpPr>
        <p:spPr>
          <a:xfrm>
            <a:off x="457200" y="152400"/>
            <a:ext cx="8229600" cy="334962"/>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10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j-ea"/>
                <a:cs typeface="+mj-cs"/>
              </a:rPr>
              <a:t>2.3  TOV LEHODOT LA’ADONAI		</a:t>
            </a:r>
            <a:r>
              <a:rPr kumimoji="0" lang="he-IL" sz="2800" b="1" i="0" u="none" strike="noStrike" kern="1200" cap="none" spc="0" normalizeH="0" baseline="0" noProof="0" dirty="0">
                <a:ln>
                  <a:noFill/>
                </a:ln>
                <a:solidFill>
                  <a:prstClr val="black"/>
                </a:solidFill>
                <a:effectLst/>
                <a:uLnTx/>
                <a:uFillTx/>
                <a:latin typeface="Calibri"/>
                <a:ea typeface="+mj-ea"/>
                <a:cs typeface="Arial" panose="020B0604020202020204" pitchFamily="34" charset="0"/>
              </a:rPr>
              <a:t>תהילים צ"ב 1-5</a:t>
            </a:r>
            <a:r>
              <a:rPr kumimoji="0" lang="he-IL" sz="1000" b="1" i="0" u="none" strike="noStrike" kern="1200" cap="none" spc="0" normalizeH="0" baseline="0" noProof="0" dirty="0">
                <a:ln>
                  <a:noFill/>
                </a:ln>
                <a:solidFill>
                  <a:prstClr val="black"/>
                </a:solidFill>
                <a:effectLst/>
                <a:uLnTx/>
                <a:uFillTx/>
                <a:latin typeface="Calibri"/>
                <a:ea typeface="+mj-ea"/>
                <a:cs typeface="Arial" panose="020B0604020202020204" pitchFamily="34" charset="0"/>
              </a:rPr>
              <a:t> </a:t>
            </a:r>
            <a:r>
              <a:rPr kumimoji="0" lang="en-US" sz="1000" b="1" i="0" u="none" strike="noStrike" kern="1200" cap="none" spc="0" normalizeH="0" baseline="0" noProof="0" dirty="0">
                <a:ln>
                  <a:noFill/>
                </a:ln>
                <a:solidFill>
                  <a:prstClr val="black"/>
                </a:solidFill>
                <a:effectLst/>
                <a:uLnTx/>
                <a:uFillTx/>
                <a:latin typeface="Calibri"/>
                <a:ea typeface="+mj-ea"/>
                <a:cs typeface="+mj-cs"/>
              </a:rPr>
              <a:t>		  </a:t>
            </a:r>
            <a:r>
              <a:rPr kumimoji="0" lang="he-IL" sz="1000" b="1" i="0" u="none" strike="noStrike" kern="1200" cap="none" spc="0" normalizeH="0" baseline="0" noProof="0" dirty="0">
                <a:ln>
                  <a:noFill/>
                </a:ln>
                <a:solidFill>
                  <a:prstClr val="black"/>
                </a:solidFill>
                <a:effectLst/>
                <a:uLnTx/>
                <a:uFillTx/>
                <a:latin typeface="Calibri"/>
                <a:ea typeface="+mj-ea"/>
                <a:cs typeface="Arial" panose="020B0604020202020204" pitchFamily="34" charset="0"/>
              </a:rPr>
              <a:t>טוב להודות לאדוני</a:t>
            </a:r>
            <a:endParaRPr kumimoji="0" lang="he-IL" sz="1000" b="0" i="0" u="none" strike="noStrike" kern="1200" cap="none" spc="0" normalizeH="0" baseline="0" noProof="0" dirty="0">
              <a:ln>
                <a:noFill/>
              </a:ln>
              <a:solidFill>
                <a:prstClr val="black"/>
              </a:solidFill>
              <a:effectLst/>
              <a:uLnTx/>
              <a:uFillTx/>
              <a:latin typeface="Calibri"/>
              <a:ea typeface="+mj-ea"/>
              <a:cs typeface="Arial" panose="020B0604020202020204" pitchFamily="34" charset="0"/>
            </a:endParaRPr>
          </a:p>
        </p:txBody>
      </p:sp>
    </p:spTree>
    <p:extLst>
      <p:ext uri="{BB962C8B-B14F-4D97-AF65-F5344CB8AC3E}">
        <p14:creationId xmlns:p14="http://schemas.microsoft.com/office/powerpoint/2010/main" val="1051878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334962"/>
          </a:xfrm>
        </p:spPr>
        <p:txBody>
          <a:bodyPr>
            <a:noAutofit/>
          </a:bodyPr>
          <a:lstStyle/>
          <a:p>
            <a:pPr rtl="0"/>
            <a:r>
              <a:rPr lang="en-US" b="1" dirty="0">
                <a:cs typeface="+mn-cs"/>
              </a:rPr>
              <a:t>1.3  TOV LEHODOT LA’ADONAI		</a:t>
            </a:r>
            <a:r>
              <a:rPr lang="he-IL" sz="2800" b="1" dirty="0">
                <a:cs typeface="+mn-cs"/>
              </a:rPr>
              <a:t>תהילים צ"ב 1-5</a:t>
            </a:r>
            <a:r>
              <a:rPr lang="he-IL" b="1" dirty="0">
                <a:cs typeface="+mn-cs"/>
              </a:rPr>
              <a:t> </a:t>
            </a:r>
            <a:r>
              <a:rPr lang="en-US" b="1" dirty="0">
                <a:cs typeface="+mn-cs"/>
              </a:rPr>
              <a:t>		  </a:t>
            </a:r>
            <a:r>
              <a:rPr lang="he-IL" b="1" dirty="0">
                <a:cs typeface="+mn-cs"/>
              </a:rPr>
              <a:t>טוב להודות לאדוני</a:t>
            </a:r>
            <a:endParaRPr lang="he-IL" dirty="0">
              <a:cs typeface="+mn-cs"/>
            </a:endParaRPr>
          </a:p>
        </p:txBody>
      </p:sp>
      <p:sp>
        <p:nvSpPr>
          <p:cNvPr id="5" name="Content Placeholder 4"/>
          <p:cNvSpPr>
            <a:spLocks noGrp="1"/>
          </p:cNvSpPr>
          <p:nvPr>
            <p:ph sz="half" idx="1"/>
          </p:nvPr>
        </p:nvSpPr>
        <p:spPr>
          <a:xfrm>
            <a:off x="304800" y="685800"/>
            <a:ext cx="4648200" cy="4525963"/>
          </a:xfrm>
        </p:spPr>
        <p:txBody>
          <a:bodyPr>
            <a:normAutofit/>
          </a:bodyPr>
          <a:lstStyle/>
          <a:p>
            <a:r>
              <a:rPr lang="en-US" sz="3000" dirty="0"/>
              <a:t>Tov </a:t>
            </a:r>
            <a:r>
              <a:rPr lang="en-US" sz="3000" dirty="0" err="1"/>
              <a:t>lehodot</a:t>
            </a:r>
            <a:r>
              <a:rPr lang="en-US" sz="3000" dirty="0"/>
              <a:t> </a:t>
            </a:r>
            <a:r>
              <a:rPr lang="en-US" sz="3000" dirty="0" err="1"/>
              <a:t>laAdonai</a:t>
            </a:r>
            <a:r>
              <a:rPr lang="en-US" sz="3000" dirty="0"/>
              <a:t>,</a:t>
            </a:r>
          </a:p>
          <a:p>
            <a:r>
              <a:rPr lang="en-US" sz="3000" dirty="0" err="1"/>
              <a:t>Ulzamer</a:t>
            </a:r>
            <a:r>
              <a:rPr lang="en-US" sz="3000" dirty="0"/>
              <a:t> </a:t>
            </a:r>
            <a:r>
              <a:rPr lang="en-US" sz="3000" dirty="0" err="1"/>
              <a:t>leshimcha</a:t>
            </a:r>
            <a:r>
              <a:rPr lang="en-US" sz="3000" dirty="0"/>
              <a:t> </a:t>
            </a:r>
            <a:r>
              <a:rPr lang="en-US" sz="3000" dirty="0" err="1"/>
              <a:t>Elyon</a:t>
            </a:r>
            <a:r>
              <a:rPr lang="en-US" sz="3000" dirty="0"/>
              <a:t>,</a:t>
            </a:r>
          </a:p>
          <a:p>
            <a:r>
              <a:rPr lang="en-US" sz="3000" dirty="0" err="1"/>
              <a:t>Lehagid</a:t>
            </a:r>
            <a:r>
              <a:rPr lang="en-US" sz="3000" dirty="0"/>
              <a:t> </a:t>
            </a:r>
            <a:r>
              <a:rPr lang="en-US" sz="3000" dirty="0" err="1"/>
              <a:t>baboker</a:t>
            </a:r>
            <a:r>
              <a:rPr lang="en-US" sz="3000" dirty="0"/>
              <a:t> </a:t>
            </a:r>
            <a:r>
              <a:rPr lang="en-US" sz="3000" dirty="0" err="1"/>
              <a:t>Chasdecha</a:t>
            </a:r>
            <a:r>
              <a:rPr lang="en-US" sz="3000" dirty="0"/>
              <a:t>, </a:t>
            </a:r>
            <a:endParaRPr lang="he-IL" sz="3000" dirty="0"/>
          </a:p>
          <a:p>
            <a:r>
              <a:rPr lang="en-US" sz="3000" dirty="0" err="1"/>
              <a:t>Ve’emunatcha</a:t>
            </a:r>
            <a:r>
              <a:rPr lang="en-US" sz="3000" dirty="0"/>
              <a:t> </a:t>
            </a:r>
            <a:r>
              <a:rPr lang="en-US" sz="3000" dirty="0" err="1"/>
              <a:t>baleilot</a:t>
            </a:r>
            <a:r>
              <a:rPr lang="en-US" sz="3000" dirty="0"/>
              <a:t>.</a:t>
            </a:r>
          </a:p>
          <a:p>
            <a:endParaRPr lang="en-US" sz="2000" dirty="0"/>
          </a:p>
          <a:p>
            <a:r>
              <a:rPr lang="ru-RU" sz="3000" dirty="0" err="1"/>
              <a:t>Тов</a:t>
            </a:r>
            <a:r>
              <a:rPr lang="ru-RU" sz="3000" dirty="0"/>
              <a:t> </a:t>
            </a:r>
            <a:r>
              <a:rPr lang="ru-RU" sz="3000" dirty="0" err="1"/>
              <a:t>ле</a:t>
            </a:r>
            <a:r>
              <a:rPr lang="en-US" sz="3000" dirty="0"/>
              <a:t>’</a:t>
            </a:r>
            <a:r>
              <a:rPr lang="ru-RU" sz="3000" dirty="0" err="1"/>
              <a:t>одот</a:t>
            </a:r>
            <a:r>
              <a:rPr lang="ru-RU" sz="3000" dirty="0"/>
              <a:t> </a:t>
            </a:r>
            <a:r>
              <a:rPr lang="ru-RU" sz="3000" dirty="0" err="1"/>
              <a:t>ле</a:t>
            </a:r>
            <a:r>
              <a:rPr lang="en-US" sz="3000" dirty="0"/>
              <a:t>’</a:t>
            </a:r>
            <a:r>
              <a:rPr lang="ru-RU" sz="3000" dirty="0" err="1"/>
              <a:t>адонай</a:t>
            </a:r>
            <a:r>
              <a:rPr lang="ru-RU" sz="3000" dirty="0"/>
              <a:t>,</a:t>
            </a:r>
          </a:p>
          <a:p>
            <a:r>
              <a:rPr lang="ru-RU" sz="3000" dirty="0" err="1"/>
              <a:t>Улезамер</a:t>
            </a:r>
            <a:r>
              <a:rPr lang="ru-RU" sz="3000" dirty="0"/>
              <a:t> </a:t>
            </a:r>
            <a:r>
              <a:rPr lang="ru-RU" sz="3000" dirty="0" err="1"/>
              <a:t>лешимха</a:t>
            </a:r>
            <a:r>
              <a:rPr lang="ru-RU" sz="3000" dirty="0"/>
              <a:t> </a:t>
            </a:r>
            <a:r>
              <a:rPr lang="ru-RU" sz="3000" dirty="0" err="1"/>
              <a:t>эльйон</a:t>
            </a:r>
            <a:r>
              <a:rPr lang="ru-RU" sz="3000" dirty="0"/>
              <a:t>,</a:t>
            </a:r>
          </a:p>
          <a:p>
            <a:r>
              <a:rPr lang="ru-RU" sz="3000" dirty="0" err="1"/>
              <a:t>Ле</a:t>
            </a:r>
            <a:r>
              <a:rPr lang="en-US" sz="3000" dirty="0"/>
              <a:t>’</a:t>
            </a:r>
            <a:r>
              <a:rPr lang="ru-RU" sz="3000" dirty="0" err="1"/>
              <a:t>агид</a:t>
            </a:r>
            <a:r>
              <a:rPr lang="ru-RU" sz="3000" dirty="0"/>
              <a:t> </a:t>
            </a:r>
            <a:r>
              <a:rPr lang="ru-RU" sz="3000" dirty="0" err="1"/>
              <a:t>бабокер</a:t>
            </a:r>
            <a:r>
              <a:rPr lang="ru-RU" sz="3000" dirty="0"/>
              <a:t> </a:t>
            </a:r>
            <a:r>
              <a:rPr lang="ru-RU" sz="3000" dirty="0" err="1"/>
              <a:t>хасдэха</a:t>
            </a:r>
            <a:endParaRPr lang="ru-RU" sz="3000" dirty="0"/>
          </a:p>
          <a:p>
            <a:r>
              <a:rPr lang="ru-RU" sz="3000" dirty="0"/>
              <a:t>Вэ</a:t>
            </a:r>
            <a:r>
              <a:rPr lang="en-US" sz="3000" dirty="0"/>
              <a:t>’</a:t>
            </a:r>
            <a:r>
              <a:rPr lang="ru-RU" sz="3000" dirty="0" err="1"/>
              <a:t>емунатха</a:t>
            </a:r>
            <a:r>
              <a:rPr lang="ru-RU" sz="3000" dirty="0"/>
              <a:t> </a:t>
            </a:r>
            <a:r>
              <a:rPr lang="ru-RU" sz="3000" dirty="0" err="1"/>
              <a:t>балейлот</a:t>
            </a:r>
            <a:r>
              <a:rPr lang="ru-RU" sz="3000" dirty="0"/>
              <a:t>.</a:t>
            </a:r>
            <a:endParaRPr lang="he-IL" sz="3000" dirty="0"/>
          </a:p>
        </p:txBody>
      </p:sp>
      <p:sp>
        <p:nvSpPr>
          <p:cNvPr id="6" name="Content Placeholder 5"/>
          <p:cNvSpPr>
            <a:spLocks noGrp="1"/>
          </p:cNvSpPr>
          <p:nvPr>
            <p:ph sz="half" idx="2"/>
          </p:nvPr>
        </p:nvSpPr>
        <p:spPr>
          <a:xfrm>
            <a:off x="4191000" y="503237"/>
            <a:ext cx="4724400" cy="4525963"/>
          </a:xfrm>
        </p:spPr>
        <p:txBody>
          <a:bodyPr/>
          <a:lstStyle/>
          <a:p>
            <a:pPr>
              <a:spcBef>
                <a:spcPct val="0"/>
              </a:spcBef>
            </a:pPr>
            <a:r>
              <a:rPr lang="he-IL" dirty="0"/>
              <a:t>טוב להודות לאדוני,</a:t>
            </a:r>
            <a:endParaRPr lang="en-US" dirty="0"/>
          </a:p>
          <a:p>
            <a:pPr>
              <a:spcBef>
                <a:spcPct val="0"/>
              </a:spcBef>
            </a:pPr>
            <a:r>
              <a:rPr lang="he-IL" dirty="0"/>
              <a:t>ולזמר לשמך </a:t>
            </a:r>
            <a:endParaRPr lang="ru-RU" dirty="0"/>
          </a:p>
          <a:p>
            <a:pPr>
              <a:spcBef>
                <a:spcPct val="0"/>
              </a:spcBef>
            </a:pPr>
            <a:r>
              <a:rPr lang="he-IL" dirty="0"/>
              <a:t>עליון, להגיד </a:t>
            </a:r>
          </a:p>
          <a:p>
            <a:pPr>
              <a:spcBef>
                <a:spcPct val="0"/>
              </a:spcBef>
            </a:pPr>
            <a:r>
              <a:rPr lang="he-IL" dirty="0"/>
              <a:t>בבוקר חסדך,</a:t>
            </a:r>
          </a:p>
          <a:p>
            <a:pPr>
              <a:spcBef>
                <a:spcPct val="0"/>
              </a:spcBef>
            </a:pPr>
            <a:r>
              <a:rPr lang="he-IL" dirty="0"/>
              <a:t>ואמונתך בלילות.</a:t>
            </a:r>
          </a:p>
          <a:p>
            <a:endParaRPr lang="he-IL" dirty="0"/>
          </a:p>
        </p:txBody>
      </p:sp>
      <p:sp>
        <p:nvSpPr>
          <p:cNvPr id="7" name="Text Placeholder 6"/>
          <p:cNvSpPr>
            <a:spLocks noGrp="1"/>
          </p:cNvSpPr>
          <p:nvPr>
            <p:ph type="body" sz="quarter" idx="13"/>
          </p:nvPr>
        </p:nvSpPr>
        <p:spPr>
          <a:xfrm>
            <a:off x="457200" y="5486400"/>
            <a:ext cx="8305800" cy="1066800"/>
          </a:xfrm>
        </p:spPr>
        <p:txBody>
          <a:bodyPr>
            <a:noAutofit/>
          </a:bodyPr>
          <a:lstStyle/>
          <a:p>
            <a:pPr marL="0" indent="0" rtl="0"/>
            <a:r>
              <a:rPr lang="en-US" sz="1800" dirty="0"/>
              <a:t>It is good to give thanks to the Lord, to sing praises to your name, O Most High; to declare your steadfast love in the morning, and your faithfulness by night.</a:t>
            </a:r>
            <a:endParaRPr lang="ru-RU" sz="1800" dirty="0"/>
          </a:p>
          <a:p>
            <a:pPr marL="0" indent="0" rtl="0"/>
            <a:r>
              <a:rPr lang="ru-RU" sz="1800" dirty="0"/>
              <a:t>Благо есть славить Господа и петь имени Твоему, Всевышний, возвещать утром милость Твою и истину Твою в ночи.</a:t>
            </a:r>
            <a:endParaRPr lang="en-US" sz="1800" dirty="0"/>
          </a:p>
        </p:txBody>
      </p:sp>
    </p:spTree>
    <p:extLst>
      <p:ext uri="{BB962C8B-B14F-4D97-AF65-F5344CB8AC3E}">
        <p14:creationId xmlns:p14="http://schemas.microsoft.com/office/powerpoint/2010/main" val="1935079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04800" y="533400"/>
            <a:ext cx="6248400" cy="4754563"/>
          </a:xfrm>
        </p:spPr>
        <p:txBody>
          <a:bodyPr>
            <a:noAutofit/>
          </a:bodyPr>
          <a:lstStyle/>
          <a:p>
            <a:r>
              <a:rPr lang="en-US" sz="3000" dirty="0"/>
              <a:t>Ki </a:t>
            </a:r>
            <a:r>
              <a:rPr lang="en-US" sz="3000" dirty="0" err="1"/>
              <a:t>simachtani</a:t>
            </a:r>
            <a:r>
              <a:rPr lang="en-US" sz="3000" dirty="0"/>
              <a:t> </a:t>
            </a:r>
            <a:r>
              <a:rPr lang="en-US" sz="3000" dirty="0" err="1"/>
              <a:t>Adonai</a:t>
            </a:r>
            <a:r>
              <a:rPr lang="en-US" sz="3000" dirty="0"/>
              <a:t> </a:t>
            </a:r>
            <a:r>
              <a:rPr lang="en-US" sz="3000" dirty="0" err="1"/>
              <a:t>befo’alecha</a:t>
            </a:r>
            <a:r>
              <a:rPr lang="en-US" sz="3000" dirty="0"/>
              <a:t>, </a:t>
            </a:r>
          </a:p>
          <a:p>
            <a:r>
              <a:rPr lang="en-US" sz="3000" dirty="0" err="1"/>
              <a:t>Bema’asei</a:t>
            </a:r>
            <a:r>
              <a:rPr lang="en-US" sz="3000" dirty="0"/>
              <a:t> </a:t>
            </a:r>
            <a:r>
              <a:rPr lang="en-US" sz="3000" dirty="0" err="1"/>
              <a:t>yadecha</a:t>
            </a:r>
            <a:r>
              <a:rPr lang="en-US" sz="3000" dirty="0"/>
              <a:t> </a:t>
            </a:r>
            <a:r>
              <a:rPr lang="en-US" sz="3000" dirty="0" err="1"/>
              <a:t>aranen</a:t>
            </a:r>
            <a:r>
              <a:rPr lang="en-US" sz="3000" dirty="0"/>
              <a:t>; </a:t>
            </a:r>
          </a:p>
          <a:p>
            <a:r>
              <a:rPr lang="en-US" sz="3000" dirty="0"/>
              <a:t>Ma </a:t>
            </a:r>
            <a:r>
              <a:rPr lang="en-US" sz="3000" dirty="0" err="1"/>
              <a:t>gadlu</a:t>
            </a:r>
            <a:r>
              <a:rPr lang="en-US" sz="3000" dirty="0"/>
              <a:t> </a:t>
            </a:r>
            <a:r>
              <a:rPr lang="en-US" sz="3000" dirty="0" err="1"/>
              <a:t>ma’asecha</a:t>
            </a:r>
            <a:r>
              <a:rPr lang="en-US" sz="3000" dirty="0"/>
              <a:t> </a:t>
            </a:r>
            <a:r>
              <a:rPr lang="en-US" sz="3000" dirty="0" err="1"/>
              <a:t>Adonai</a:t>
            </a:r>
            <a:r>
              <a:rPr lang="en-US" sz="3000" dirty="0"/>
              <a:t>, </a:t>
            </a:r>
            <a:endParaRPr lang="ru-RU" sz="3000" dirty="0"/>
          </a:p>
          <a:p>
            <a:r>
              <a:rPr lang="en-US" sz="3000" dirty="0" err="1"/>
              <a:t>Meod</a:t>
            </a:r>
            <a:r>
              <a:rPr lang="en-US" sz="3000" dirty="0"/>
              <a:t> </a:t>
            </a:r>
            <a:r>
              <a:rPr lang="en-US" sz="3000" dirty="0" err="1"/>
              <a:t>amku</a:t>
            </a:r>
            <a:r>
              <a:rPr lang="en-US" sz="3000" dirty="0"/>
              <a:t> </a:t>
            </a:r>
          </a:p>
          <a:p>
            <a:r>
              <a:rPr lang="en-US" sz="3000" dirty="0" err="1"/>
              <a:t>Machshevotecha</a:t>
            </a:r>
            <a:r>
              <a:rPr lang="en-US" sz="3000" dirty="0"/>
              <a:t>.</a:t>
            </a:r>
          </a:p>
          <a:p>
            <a:endParaRPr lang="en-US" sz="2000" dirty="0"/>
          </a:p>
          <a:p>
            <a:r>
              <a:rPr lang="ru-RU" sz="3000" dirty="0"/>
              <a:t>Ки </a:t>
            </a:r>
            <a:r>
              <a:rPr lang="ru-RU" sz="3000" dirty="0" err="1"/>
              <a:t>симахтани</a:t>
            </a:r>
            <a:r>
              <a:rPr lang="ru-RU" sz="3000" dirty="0"/>
              <a:t> </a:t>
            </a:r>
            <a:r>
              <a:rPr lang="ru-RU" sz="3000" dirty="0" err="1"/>
              <a:t>Адонай</a:t>
            </a:r>
            <a:r>
              <a:rPr lang="en-US" sz="3000" dirty="0"/>
              <a:t> </a:t>
            </a:r>
          </a:p>
          <a:p>
            <a:r>
              <a:rPr lang="ru-RU" sz="3000" dirty="0" err="1"/>
              <a:t>Бэфо</a:t>
            </a:r>
            <a:r>
              <a:rPr lang="en-US" sz="3000" dirty="0"/>
              <a:t>’</a:t>
            </a:r>
            <a:r>
              <a:rPr lang="ru-RU" sz="3000" dirty="0" err="1"/>
              <a:t>алеха</a:t>
            </a:r>
            <a:r>
              <a:rPr lang="ru-RU" sz="3000" dirty="0"/>
              <a:t>,</a:t>
            </a:r>
          </a:p>
          <a:p>
            <a:r>
              <a:rPr lang="ru-RU" sz="3000" dirty="0"/>
              <a:t>Бэма</a:t>
            </a:r>
            <a:r>
              <a:rPr lang="en-US" sz="3000" dirty="0"/>
              <a:t>’</a:t>
            </a:r>
            <a:r>
              <a:rPr lang="ru-RU" sz="3000" dirty="0" err="1"/>
              <a:t>асей</a:t>
            </a:r>
            <a:r>
              <a:rPr lang="ru-RU" sz="3000" dirty="0"/>
              <a:t> </a:t>
            </a:r>
            <a:r>
              <a:rPr lang="ru-RU" sz="3000" dirty="0" err="1"/>
              <a:t>ядэха</a:t>
            </a:r>
            <a:r>
              <a:rPr lang="ru-RU" sz="3000" dirty="0"/>
              <a:t> </a:t>
            </a:r>
            <a:r>
              <a:rPr lang="ru-RU" sz="3000" dirty="0" err="1"/>
              <a:t>аранэн</a:t>
            </a:r>
            <a:endParaRPr lang="ru-RU" sz="3000" dirty="0"/>
          </a:p>
          <a:p>
            <a:pPr algn="l"/>
            <a:r>
              <a:rPr lang="ru-RU" sz="3000" dirty="0" err="1"/>
              <a:t>Ма</a:t>
            </a:r>
            <a:r>
              <a:rPr lang="ru-RU" sz="3000" dirty="0"/>
              <a:t> </a:t>
            </a:r>
            <a:r>
              <a:rPr lang="ru-RU" sz="3000" dirty="0" err="1"/>
              <a:t>гадлу</a:t>
            </a:r>
            <a:r>
              <a:rPr lang="ru-RU" sz="3000" dirty="0"/>
              <a:t> </a:t>
            </a:r>
            <a:r>
              <a:rPr lang="ru-RU" sz="3000" dirty="0" err="1"/>
              <a:t>ма</a:t>
            </a:r>
            <a:r>
              <a:rPr lang="en-US" sz="3000" dirty="0"/>
              <a:t>’</a:t>
            </a:r>
            <a:r>
              <a:rPr lang="ru-RU" sz="3000" dirty="0" err="1"/>
              <a:t>асэха</a:t>
            </a:r>
            <a:r>
              <a:rPr lang="ru-RU" sz="3000" dirty="0"/>
              <a:t> </a:t>
            </a:r>
            <a:r>
              <a:rPr lang="ru-RU" sz="3000" dirty="0" err="1"/>
              <a:t>Адонай</a:t>
            </a:r>
            <a:endParaRPr lang="ru-RU" sz="3000" dirty="0"/>
          </a:p>
          <a:p>
            <a:pPr algn="l"/>
            <a:r>
              <a:rPr lang="ru-RU" sz="3000" dirty="0" err="1"/>
              <a:t>Ма</a:t>
            </a:r>
            <a:r>
              <a:rPr lang="ru-RU" sz="3000" dirty="0"/>
              <a:t> </a:t>
            </a:r>
            <a:r>
              <a:rPr lang="ru-RU" sz="3000" dirty="0" err="1"/>
              <a:t>меод</a:t>
            </a:r>
            <a:r>
              <a:rPr lang="ru-RU" sz="3000" dirty="0"/>
              <a:t> </a:t>
            </a:r>
            <a:r>
              <a:rPr lang="ru-RU" sz="3000" dirty="0" err="1"/>
              <a:t>амку</a:t>
            </a:r>
            <a:r>
              <a:rPr lang="ru-RU" sz="3000" dirty="0"/>
              <a:t> </a:t>
            </a:r>
            <a:r>
              <a:rPr lang="ru-RU" sz="3000" dirty="0" err="1"/>
              <a:t>махшавотэйха</a:t>
            </a:r>
            <a:r>
              <a:rPr lang="ru-RU" sz="3000" dirty="0"/>
              <a:t>.</a:t>
            </a:r>
            <a:endParaRPr lang="he-IL" sz="3000" dirty="0"/>
          </a:p>
        </p:txBody>
      </p:sp>
      <p:sp>
        <p:nvSpPr>
          <p:cNvPr id="6" name="Content Placeholder 5"/>
          <p:cNvSpPr>
            <a:spLocks noGrp="1"/>
          </p:cNvSpPr>
          <p:nvPr>
            <p:ph sz="half" idx="2"/>
          </p:nvPr>
        </p:nvSpPr>
        <p:spPr>
          <a:xfrm>
            <a:off x="3505200" y="457200"/>
            <a:ext cx="5486400" cy="4525963"/>
          </a:xfrm>
        </p:spPr>
        <p:txBody>
          <a:bodyPr/>
          <a:lstStyle/>
          <a:p>
            <a:pPr>
              <a:spcBef>
                <a:spcPct val="0"/>
              </a:spcBef>
            </a:pPr>
            <a:r>
              <a:rPr lang="he-IL" dirty="0"/>
              <a:t>כי שמחתני </a:t>
            </a:r>
            <a:endParaRPr lang="en-US" dirty="0"/>
          </a:p>
          <a:p>
            <a:pPr>
              <a:spcBef>
                <a:spcPct val="0"/>
              </a:spcBef>
            </a:pPr>
            <a:r>
              <a:rPr lang="he-IL" dirty="0"/>
              <a:t>אדוני בפועלך,</a:t>
            </a:r>
          </a:p>
          <a:p>
            <a:pPr>
              <a:spcBef>
                <a:spcPct val="0"/>
              </a:spcBef>
            </a:pPr>
            <a:r>
              <a:rPr lang="he-IL" dirty="0"/>
              <a:t>במעשי ידיך ארנן.</a:t>
            </a:r>
          </a:p>
          <a:p>
            <a:pPr>
              <a:spcBef>
                <a:spcPct val="0"/>
              </a:spcBef>
            </a:pPr>
            <a:r>
              <a:rPr lang="he-IL" dirty="0"/>
              <a:t>מה גדלו </a:t>
            </a:r>
            <a:endParaRPr lang="ru-RU" dirty="0"/>
          </a:p>
          <a:p>
            <a:pPr>
              <a:spcBef>
                <a:spcPct val="0"/>
              </a:spcBef>
            </a:pPr>
            <a:r>
              <a:rPr lang="he-IL" dirty="0"/>
              <a:t>מעשיך אדוני, </a:t>
            </a:r>
          </a:p>
          <a:p>
            <a:pPr>
              <a:spcBef>
                <a:spcPct val="0"/>
              </a:spcBef>
            </a:pPr>
            <a:r>
              <a:rPr lang="he-IL" dirty="0"/>
              <a:t>מאוד עמקו </a:t>
            </a:r>
            <a:endParaRPr lang="ru-RU" dirty="0"/>
          </a:p>
          <a:p>
            <a:pPr>
              <a:spcBef>
                <a:spcPct val="0"/>
              </a:spcBef>
            </a:pPr>
            <a:r>
              <a:rPr lang="he-IL" dirty="0"/>
              <a:t>מחשבותיך.</a:t>
            </a:r>
          </a:p>
        </p:txBody>
      </p:sp>
      <p:sp>
        <p:nvSpPr>
          <p:cNvPr id="7" name="Text Placeholder 6"/>
          <p:cNvSpPr>
            <a:spLocks noGrp="1"/>
          </p:cNvSpPr>
          <p:nvPr>
            <p:ph type="body" sz="quarter" idx="13"/>
          </p:nvPr>
        </p:nvSpPr>
        <p:spPr>
          <a:xfrm>
            <a:off x="457200" y="5715000"/>
            <a:ext cx="8305800" cy="1066800"/>
          </a:xfrm>
        </p:spPr>
        <p:txBody>
          <a:bodyPr>
            <a:normAutofit fontScale="92500" lnSpcReduction="20000"/>
          </a:bodyPr>
          <a:lstStyle/>
          <a:p>
            <a:pPr marL="0" indent="0" rtl="0"/>
            <a:r>
              <a:rPr lang="en-US" dirty="0">
                <a:latin typeface="+mj-lt"/>
              </a:rPr>
              <a:t>For you, O Lord, have made me glad by your work; at the works of your hands </a:t>
            </a:r>
            <a:br>
              <a:rPr lang="en-US" dirty="0">
                <a:latin typeface="+mj-lt"/>
              </a:rPr>
            </a:br>
            <a:r>
              <a:rPr lang="en-US" dirty="0">
                <a:latin typeface="+mj-lt"/>
              </a:rPr>
              <a:t>I sing for joy. How great are your works, O Lord! Your thoughts are very deep!</a:t>
            </a:r>
          </a:p>
          <a:p>
            <a:pPr marL="0" indent="0" rtl="0">
              <a:spcBef>
                <a:spcPts val="0"/>
              </a:spcBef>
            </a:pPr>
            <a:r>
              <a:rPr lang="ru-RU" dirty="0">
                <a:latin typeface="+mj-lt"/>
              </a:rPr>
              <a:t>Ибо Ты возвеселил меня, Господи, творением Твоим: я восхищаюсь делами рук Твоих. Как велики дела Твои, Господи!</a:t>
            </a:r>
            <a:endParaRPr lang="en-US" dirty="0">
              <a:latin typeface="+mj-lt"/>
            </a:endParaRPr>
          </a:p>
        </p:txBody>
      </p:sp>
      <p:sp>
        <p:nvSpPr>
          <p:cNvPr id="8" name="Title 3"/>
          <p:cNvSpPr txBox="1">
            <a:spLocks/>
          </p:cNvSpPr>
          <p:nvPr/>
        </p:nvSpPr>
        <p:spPr>
          <a:xfrm>
            <a:off x="457200" y="122238"/>
            <a:ext cx="8229600" cy="334962"/>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10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j-ea"/>
                <a:cs typeface="+mj-cs"/>
              </a:rPr>
              <a:t>3.3  TOV LEHODOT LA’ADONAI		</a:t>
            </a:r>
            <a:r>
              <a:rPr kumimoji="0" lang="he-IL" sz="2800" b="1" i="0" u="none" strike="noStrike" kern="1200" cap="none" spc="0" normalizeH="0" baseline="0" noProof="0" dirty="0">
                <a:ln>
                  <a:noFill/>
                </a:ln>
                <a:solidFill>
                  <a:prstClr val="black"/>
                </a:solidFill>
                <a:effectLst/>
                <a:uLnTx/>
                <a:uFillTx/>
                <a:latin typeface="Calibri"/>
                <a:ea typeface="+mj-ea"/>
                <a:cs typeface="Arial" panose="020B0604020202020204" pitchFamily="34" charset="0"/>
              </a:rPr>
              <a:t>תהילים צ"ב 1-5</a:t>
            </a:r>
            <a:r>
              <a:rPr kumimoji="0" lang="he-IL" sz="1000" b="1" i="0" u="none" strike="noStrike" kern="1200" cap="none" spc="0" normalizeH="0" baseline="0" noProof="0" dirty="0">
                <a:ln>
                  <a:noFill/>
                </a:ln>
                <a:solidFill>
                  <a:prstClr val="black"/>
                </a:solidFill>
                <a:effectLst/>
                <a:uLnTx/>
                <a:uFillTx/>
                <a:latin typeface="Calibri"/>
                <a:ea typeface="+mj-ea"/>
                <a:cs typeface="Arial" panose="020B0604020202020204" pitchFamily="34" charset="0"/>
              </a:rPr>
              <a:t> </a:t>
            </a:r>
            <a:r>
              <a:rPr kumimoji="0" lang="en-US" sz="1000" b="1" i="0" u="none" strike="noStrike" kern="1200" cap="none" spc="0" normalizeH="0" baseline="0" noProof="0" dirty="0">
                <a:ln>
                  <a:noFill/>
                </a:ln>
                <a:solidFill>
                  <a:prstClr val="black"/>
                </a:solidFill>
                <a:effectLst/>
                <a:uLnTx/>
                <a:uFillTx/>
                <a:latin typeface="Calibri"/>
                <a:ea typeface="+mj-ea"/>
                <a:cs typeface="+mj-cs"/>
              </a:rPr>
              <a:t>		  </a:t>
            </a:r>
            <a:r>
              <a:rPr kumimoji="0" lang="he-IL" sz="1000" b="1" i="0" u="none" strike="noStrike" kern="1200" cap="none" spc="0" normalizeH="0" baseline="0" noProof="0" dirty="0">
                <a:ln>
                  <a:noFill/>
                </a:ln>
                <a:solidFill>
                  <a:prstClr val="black"/>
                </a:solidFill>
                <a:effectLst/>
                <a:uLnTx/>
                <a:uFillTx/>
                <a:latin typeface="Calibri"/>
                <a:ea typeface="+mj-ea"/>
                <a:cs typeface="Arial" panose="020B0604020202020204" pitchFamily="34" charset="0"/>
              </a:rPr>
              <a:t>טוב להודות לאדוני</a:t>
            </a:r>
            <a:endParaRPr kumimoji="0" lang="he-IL" sz="1000" b="0" i="0" u="none" strike="noStrike" kern="1200" cap="none" spc="0" normalizeH="0" baseline="0" noProof="0" dirty="0">
              <a:ln>
                <a:noFill/>
              </a:ln>
              <a:solidFill>
                <a:prstClr val="black"/>
              </a:solidFill>
              <a:effectLst/>
              <a:uLnTx/>
              <a:uFillTx/>
              <a:latin typeface="Calibri"/>
              <a:ea typeface="+mj-ea"/>
              <a:cs typeface="Arial" panose="020B0604020202020204" pitchFamily="34" charset="0"/>
            </a:endParaRPr>
          </a:p>
        </p:txBody>
      </p:sp>
    </p:spTree>
    <p:extLst>
      <p:ext uri="{BB962C8B-B14F-4D97-AF65-F5344CB8AC3E}">
        <p14:creationId xmlns:p14="http://schemas.microsoft.com/office/powerpoint/2010/main" val="27871812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334962"/>
          </a:xfrm>
        </p:spPr>
        <p:txBody>
          <a:bodyPr>
            <a:noAutofit/>
          </a:bodyPr>
          <a:lstStyle/>
          <a:p>
            <a:pPr rtl="0"/>
            <a:r>
              <a:rPr lang="en-US" b="1" dirty="0">
                <a:cs typeface="+mn-cs"/>
              </a:rPr>
              <a:t>1.3  TOV LEHODOT LA’ADONAI		</a:t>
            </a:r>
            <a:r>
              <a:rPr lang="he-IL" sz="2800" b="1" dirty="0">
                <a:cs typeface="+mn-cs"/>
              </a:rPr>
              <a:t>תהילים צ"ב 1-5</a:t>
            </a:r>
            <a:r>
              <a:rPr lang="he-IL" b="1" dirty="0">
                <a:cs typeface="+mn-cs"/>
              </a:rPr>
              <a:t> </a:t>
            </a:r>
            <a:r>
              <a:rPr lang="en-US" b="1" dirty="0">
                <a:cs typeface="+mn-cs"/>
              </a:rPr>
              <a:t>		  </a:t>
            </a:r>
            <a:r>
              <a:rPr lang="he-IL" b="1" dirty="0">
                <a:cs typeface="+mn-cs"/>
              </a:rPr>
              <a:t>טוב להודות לאדוני</a:t>
            </a:r>
            <a:endParaRPr lang="he-IL" dirty="0">
              <a:cs typeface="+mn-cs"/>
            </a:endParaRPr>
          </a:p>
        </p:txBody>
      </p:sp>
      <p:sp>
        <p:nvSpPr>
          <p:cNvPr id="5" name="Content Placeholder 4"/>
          <p:cNvSpPr>
            <a:spLocks noGrp="1"/>
          </p:cNvSpPr>
          <p:nvPr>
            <p:ph sz="half" idx="1"/>
          </p:nvPr>
        </p:nvSpPr>
        <p:spPr>
          <a:xfrm>
            <a:off x="304800" y="685800"/>
            <a:ext cx="4648200" cy="4525963"/>
          </a:xfrm>
        </p:spPr>
        <p:txBody>
          <a:bodyPr>
            <a:normAutofit/>
          </a:bodyPr>
          <a:lstStyle/>
          <a:p>
            <a:r>
              <a:rPr lang="en-US" sz="3000" dirty="0"/>
              <a:t>Tov </a:t>
            </a:r>
            <a:r>
              <a:rPr lang="en-US" sz="3000" dirty="0" err="1"/>
              <a:t>lehodot</a:t>
            </a:r>
            <a:r>
              <a:rPr lang="en-US" sz="3000" dirty="0"/>
              <a:t> </a:t>
            </a:r>
            <a:r>
              <a:rPr lang="en-US" sz="3000" dirty="0" err="1"/>
              <a:t>laAdonai</a:t>
            </a:r>
            <a:r>
              <a:rPr lang="en-US" sz="3000" dirty="0"/>
              <a:t>,</a:t>
            </a:r>
          </a:p>
          <a:p>
            <a:r>
              <a:rPr lang="en-US" sz="3000" dirty="0" err="1"/>
              <a:t>Ulzamer</a:t>
            </a:r>
            <a:r>
              <a:rPr lang="en-US" sz="3000" dirty="0"/>
              <a:t> </a:t>
            </a:r>
            <a:r>
              <a:rPr lang="en-US" sz="3000" dirty="0" err="1"/>
              <a:t>leshimcha</a:t>
            </a:r>
            <a:r>
              <a:rPr lang="en-US" sz="3000" dirty="0"/>
              <a:t> </a:t>
            </a:r>
            <a:r>
              <a:rPr lang="en-US" sz="3000" dirty="0" err="1"/>
              <a:t>Elyon</a:t>
            </a:r>
            <a:r>
              <a:rPr lang="en-US" sz="3000" dirty="0"/>
              <a:t>,</a:t>
            </a:r>
          </a:p>
          <a:p>
            <a:r>
              <a:rPr lang="en-US" sz="3000" dirty="0" err="1"/>
              <a:t>Lehagid</a:t>
            </a:r>
            <a:r>
              <a:rPr lang="en-US" sz="3000" dirty="0"/>
              <a:t> </a:t>
            </a:r>
            <a:r>
              <a:rPr lang="en-US" sz="3000" dirty="0" err="1"/>
              <a:t>baboker</a:t>
            </a:r>
            <a:r>
              <a:rPr lang="en-US" sz="3000" dirty="0"/>
              <a:t> </a:t>
            </a:r>
            <a:r>
              <a:rPr lang="en-US" sz="3000" dirty="0" err="1"/>
              <a:t>Chasdecha</a:t>
            </a:r>
            <a:r>
              <a:rPr lang="en-US" sz="3000" dirty="0"/>
              <a:t>, </a:t>
            </a:r>
            <a:endParaRPr lang="he-IL" sz="3000" dirty="0"/>
          </a:p>
          <a:p>
            <a:r>
              <a:rPr lang="en-US" sz="3000" dirty="0" err="1"/>
              <a:t>Ve’emunatcha</a:t>
            </a:r>
            <a:r>
              <a:rPr lang="en-US" sz="3000" dirty="0"/>
              <a:t> </a:t>
            </a:r>
            <a:r>
              <a:rPr lang="en-US" sz="3000" dirty="0" err="1"/>
              <a:t>baleilot</a:t>
            </a:r>
            <a:r>
              <a:rPr lang="en-US" sz="3000" dirty="0"/>
              <a:t>.</a:t>
            </a:r>
          </a:p>
          <a:p>
            <a:endParaRPr lang="en-US" sz="2000" dirty="0"/>
          </a:p>
          <a:p>
            <a:r>
              <a:rPr lang="ru-RU" sz="3000" dirty="0" err="1"/>
              <a:t>Тов</a:t>
            </a:r>
            <a:r>
              <a:rPr lang="ru-RU" sz="3000" dirty="0"/>
              <a:t> </a:t>
            </a:r>
            <a:r>
              <a:rPr lang="ru-RU" sz="3000" dirty="0" err="1"/>
              <a:t>ле</a:t>
            </a:r>
            <a:r>
              <a:rPr lang="en-US" sz="3000" dirty="0"/>
              <a:t>’</a:t>
            </a:r>
            <a:r>
              <a:rPr lang="ru-RU" sz="3000" dirty="0" err="1"/>
              <a:t>одот</a:t>
            </a:r>
            <a:r>
              <a:rPr lang="ru-RU" sz="3000" dirty="0"/>
              <a:t> </a:t>
            </a:r>
            <a:r>
              <a:rPr lang="ru-RU" sz="3000" dirty="0" err="1"/>
              <a:t>ле</a:t>
            </a:r>
            <a:r>
              <a:rPr lang="en-US" sz="3000" dirty="0"/>
              <a:t>’</a:t>
            </a:r>
            <a:r>
              <a:rPr lang="ru-RU" sz="3000" dirty="0" err="1"/>
              <a:t>адонай</a:t>
            </a:r>
            <a:r>
              <a:rPr lang="ru-RU" sz="3000" dirty="0"/>
              <a:t>,</a:t>
            </a:r>
          </a:p>
          <a:p>
            <a:r>
              <a:rPr lang="ru-RU" sz="3000" dirty="0" err="1"/>
              <a:t>Улезамер</a:t>
            </a:r>
            <a:r>
              <a:rPr lang="ru-RU" sz="3000" dirty="0"/>
              <a:t> </a:t>
            </a:r>
            <a:r>
              <a:rPr lang="ru-RU" sz="3000" dirty="0" err="1"/>
              <a:t>лешимха</a:t>
            </a:r>
            <a:r>
              <a:rPr lang="ru-RU" sz="3000" dirty="0"/>
              <a:t> </a:t>
            </a:r>
            <a:r>
              <a:rPr lang="ru-RU" sz="3000" dirty="0" err="1"/>
              <a:t>эльйон</a:t>
            </a:r>
            <a:r>
              <a:rPr lang="ru-RU" sz="3000" dirty="0"/>
              <a:t>,</a:t>
            </a:r>
          </a:p>
          <a:p>
            <a:r>
              <a:rPr lang="ru-RU" sz="3000" dirty="0" err="1"/>
              <a:t>Ле</a:t>
            </a:r>
            <a:r>
              <a:rPr lang="en-US" sz="3000" dirty="0"/>
              <a:t>’</a:t>
            </a:r>
            <a:r>
              <a:rPr lang="ru-RU" sz="3000" dirty="0" err="1"/>
              <a:t>агид</a:t>
            </a:r>
            <a:r>
              <a:rPr lang="ru-RU" sz="3000" dirty="0"/>
              <a:t> </a:t>
            </a:r>
            <a:r>
              <a:rPr lang="ru-RU" sz="3000" dirty="0" err="1"/>
              <a:t>бабокер</a:t>
            </a:r>
            <a:r>
              <a:rPr lang="ru-RU" sz="3000" dirty="0"/>
              <a:t> </a:t>
            </a:r>
            <a:r>
              <a:rPr lang="ru-RU" sz="3000" dirty="0" err="1"/>
              <a:t>хасдэха</a:t>
            </a:r>
            <a:endParaRPr lang="ru-RU" sz="3000" dirty="0"/>
          </a:p>
          <a:p>
            <a:r>
              <a:rPr lang="ru-RU" sz="3000" dirty="0"/>
              <a:t>Вэ</a:t>
            </a:r>
            <a:r>
              <a:rPr lang="en-US" sz="3000" dirty="0"/>
              <a:t>’</a:t>
            </a:r>
            <a:r>
              <a:rPr lang="ru-RU" sz="3000" dirty="0" err="1"/>
              <a:t>емунатха</a:t>
            </a:r>
            <a:r>
              <a:rPr lang="ru-RU" sz="3000" dirty="0"/>
              <a:t> </a:t>
            </a:r>
            <a:r>
              <a:rPr lang="ru-RU" sz="3000" dirty="0" err="1"/>
              <a:t>балейлот</a:t>
            </a:r>
            <a:r>
              <a:rPr lang="ru-RU" sz="3000" dirty="0"/>
              <a:t>.</a:t>
            </a:r>
            <a:endParaRPr lang="he-IL" sz="3000" dirty="0"/>
          </a:p>
        </p:txBody>
      </p:sp>
      <p:sp>
        <p:nvSpPr>
          <p:cNvPr id="6" name="Content Placeholder 5"/>
          <p:cNvSpPr>
            <a:spLocks noGrp="1"/>
          </p:cNvSpPr>
          <p:nvPr>
            <p:ph sz="half" idx="2"/>
          </p:nvPr>
        </p:nvSpPr>
        <p:spPr>
          <a:xfrm>
            <a:off x="4191000" y="503237"/>
            <a:ext cx="4724400" cy="4525963"/>
          </a:xfrm>
        </p:spPr>
        <p:txBody>
          <a:bodyPr/>
          <a:lstStyle/>
          <a:p>
            <a:pPr>
              <a:spcBef>
                <a:spcPct val="0"/>
              </a:spcBef>
            </a:pPr>
            <a:r>
              <a:rPr lang="he-IL" dirty="0"/>
              <a:t>טוב להודות לאדוני,</a:t>
            </a:r>
            <a:endParaRPr lang="en-US" dirty="0"/>
          </a:p>
          <a:p>
            <a:pPr>
              <a:spcBef>
                <a:spcPct val="0"/>
              </a:spcBef>
            </a:pPr>
            <a:r>
              <a:rPr lang="he-IL" dirty="0"/>
              <a:t>ולזמר לשמך </a:t>
            </a:r>
            <a:endParaRPr lang="ru-RU" dirty="0"/>
          </a:p>
          <a:p>
            <a:pPr>
              <a:spcBef>
                <a:spcPct val="0"/>
              </a:spcBef>
            </a:pPr>
            <a:r>
              <a:rPr lang="he-IL" dirty="0"/>
              <a:t>עליון, להגיד </a:t>
            </a:r>
          </a:p>
          <a:p>
            <a:pPr>
              <a:spcBef>
                <a:spcPct val="0"/>
              </a:spcBef>
            </a:pPr>
            <a:r>
              <a:rPr lang="he-IL" dirty="0"/>
              <a:t>בבוקר חסדך,</a:t>
            </a:r>
          </a:p>
          <a:p>
            <a:pPr>
              <a:spcBef>
                <a:spcPct val="0"/>
              </a:spcBef>
            </a:pPr>
            <a:r>
              <a:rPr lang="he-IL" dirty="0"/>
              <a:t>ואמונתך בלילות.</a:t>
            </a:r>
          </a:p>
          <a:p>
            <a:endParaRPr lang="he-IL" dirty="0"/>
          </a:p>
        </p:txBody>
      </p:sp>
      <p:sp>
        <p:nvSpPr>
          <p:cNvPr id="7" name="Text Placeholder 6"/>
          <p:cNvSpPr>
            <a:spLocks noGrp="1"/>
          </p:cNvSpPr>
          <p:nvPr>
            <p:ph type="body" sz="quarter" idx="13"/>
          </p:nvPr>
        </p:nvSpPr>
        <p:spPr>
          <a:xfrm>
            <a:off x="457200" y="5486400"/>
            <a:ext cx="8305800" cy="1066800"/>
          </a:xfrm>
        </p:spPr>
        <p:txBody>
          <a:bodyPr>
            <a:noAutofit/>
          </a:bodyPr>
          <a:lstStyle/>
          <a:p>
            <a:pPr marL="0" indent="0" rtl="0"/>
            <a:r>
              <a:rPr lang="en-US" sz="1800" dirty="0"/>
              <a:t>It is good to give thanks to the Lord, to sing praises to your name, O Most High; to declare your steadfast love in the morning, and your faithfulness by night.</a:t>
            </a:r>
            <a:endParaRPr lang="ru-RU" sz="1800" dirty="0"/>
          </a:p>
          <a:p>
            <a:pPr marL="0" indent="0" rtl="0"/>
            <a:r>
              <a:rPr lang="ru-RU" sz="1800" dirty="0"/>
              <a:t>Благо есть славить Господа и петь имени Твоему, Всевышний, возвещать утром милость Твою и истину Твою в ночи.</a:t>
            </a:r>
            <a:endParaRPr lang="en-US" sz="1800" dirty="0"/>
          </a:p>
        </p:txBody>
      </p:sp>
    </p:spTree>
    <p:extLst>
      <p:ext uri="{BB962C8B-B14F-4D97-AF65-F5344CB8AC3E}">
        <p14:creationId xmlns:p14="http://schemas.microsoft.com/office/powerpoint/2010/main" val="99683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sz="1100" b="1" dirty="0">
                <a:cs typeface="+mn-cs"/>
              </a:rPr>
              <a:t>HINE LO YANUM</a:t>
            </a:r>
            <a:r>
              <a:rPr lang="he-IL" sz="1100" b="1" dirty="0">
                <a:cs typeface="+mn-cs"/>
              </a:rPr>
              <a:t>                                                               </a:t>
            </a:r>
            <a:r>
              <a:rPr lang="en-US" sz="1100" b="1" dirty="0">
                <a:cs typeface="+mn-cs"/>
              </a:rPr>
              <a:t> </a:t>
            </a:r>
            <a:r>
              <a:rPr lang="he-IL" sz="1100" b="1" dirty="0">
                <a:cs typeface="+mn-cs"/>
              </a:rPr>
              <a:t>הנה לא ינום                                                                       </a:t>
            </a:r>
            <a:r>
              <a:rPr lang="he-IL" sz="2800" b="1" dirty="0">
                <a:cs typeface="+mn-cs"/>
              </a:rPr>
              <a:t>תהילים קכ"א</a:t>
            </a:r>
            <a:endParaRPr lang="he-IL" dirty="0">
              <a:cs typeface="+mn-cs"/>
            </a:endParaRPr>
          </a:p>
        </p:txBody>
      </p:sp>
      <p:sp>
        <p:nvSpPr>
          <p:cNvPr id="3" name="Content Placeholder 2"/>
          <p:cNvSpPr>
            <a:spLocks noGrp="1"/>
          </p:cNvSpPr>
          <p:nvPr>
            <p:ph sz="half" idx="1"/>
          </p:nvPr>
        </p:nvSpPr>
        <p:spPr>
          <a:xfrm>
            <a:off x="304800" y="579437"/>
            <a:ext cx="4876800" cy="4525963"/>
          </a:xfrm>
        </p:spPr>
        <p:txBody>
          <a:bodyPr>
            <a:noAutofit/>
          </a:bodyPr>
          <a:lstStyle/>
          <a:p>
            <a:r>
              <a:rPr lang="en-US" dirty="0" err="1"/>
              <a:t>Esa</a:t>
            </a:r>
            <a:r>
              <a:rPr lang="en-US" dirty="0"/>
              <a:t> </a:t>
            </a:r>
            <a:r>
              <a:rPr lang="en-US" dirty="0" err="1"/>
              <a:t>einai</a:t>
            </a:r>
            <a:r>
              <a:rPr lang="en-US" dirty="0"/>
              <a:t> el </a:t>
            </a:r>
            <a:r>
              <a:rPr lang="en-US" dirty="0" err="1"/>
              <a:t>heharim</a:t>
            </a:r>
            <a:r>
              <a:rPr lang="en-US" dirty="0"/>
              <a:t>,</a:t>
            </a:r>
          </a:p>
          <a:p>
            <a:r>
              <a:rPr lang="en-US" dirty="0" err="1"/>
              <a:t>Me’ain</a:t>
            </a:r>
            <a:r>
              <a:rPr lang="en-US" dirty="0"/>
              <a:t> </a:t>
            </a:r>
            <a:r>
              <a:rPr lang="en-US" dirty="0" err="1"/>
              <a:t>yavo</a:t>
            </a:r>
            <a:r>
              <a:rPr lang="en-US" dirty="0"/>
              <a:t> </a:t>
            </a:r>
            <a:r>
              <a:rPr lang="en-US" dirty="0" err="1"/>
              <a:t>ezri</a:t>
            </a:r>
            <a:r>
              <a:rPr lang="en-US" dirty="0"/>
              <a:t>.</a:t>
            </a:r>
          </a:p>
          <a:p>
            <a:r>
              <a:rPr lang="en-US" dirty="0" err="1"/>
              <a:t>Ezri</a:t>
            </a:r>
            <a:r>
              <a:rPr lang="en-US" dirty="0"/>
              <a:t> </a:t>
            </a:r>
            <a:r>
              <a:rPr lang="en-US" dirty="0" err="1"/>
              <a:t>meadonai</a:t>
            </a:r>
            <a:r>
              <a:rPr lang="en-US" dirty="0"/>
              <a:t> </a:t>
            </a:r>
            <a:r>
              <a:rPr lang="en-US" dirty="0" err="1"/>
              <a:t>ose</a:t>
            </a:r>
            <a:r>
              <a:rPr lang="en-US" dirty="0"/>
              <a:t> </a:t>
            </a:r>
          </a:p>
          <a:p>
            <a:r>
              <a:rPr lang="en-US" dirty="0" err="1"/>
              <a:t>Shamayim</a:t>
            </a:r>
            <a:r>
              <a:rPr lang="en-US" dirty="0"/>
              <a:t> </a:t>
            </a:r>
            <a:r>
              <a:rPr lang="en-US" dirty="0" err="1"/>
              <a:t>va’aretz</a:t>
            </a:r>
            <a:r>
              <a:rPr lang="en-US" dirty="0"/>
              <a:t>.</a:t>
            </a:r>
          </a:p>
          <a:p>
            <a:endParaRPr lang="en-US" sz="2000" dirty="0"/>
          </a:p>
          <a:p>
            <a:r>
              <a:rPr lang="ru-RU" dirty="0" err="1"/>
              <a:t>Эса</a:t>
            </a:r>
            <a:r>
              <a:rPr lang="ru-RU" dirty="0"/>
              <a:t> </a:t>
            </a:r>
            <a:r>
              <a:rPr lang="ru-RU" dirty="0" err="1"/>
              <a:t>эйнай</a:t>
            </a:r>
            <a:r>
              <a:rPr lang="ru-RU" dirty="0"/>
              <a:t> эл </a:t>
            </a:r>
            <a:r>
              <a:rPr lang="en-US" dirty="0"/>
              <a:t>h</a:t>
            </a:r>
            <a:r>
              <a:rPr lang="ru-RU" dirty="0"/>
              <a:t>е</a:t>
            </a:r>
            <a:r>
              <a:rPr lang="en-US" dirty="0"/>
              <a:t>h</a:t>
            </a:r>
            <a:r>
              <a:rPr lang="ru-RU" dirty="0" err="1"/>
              <a:t>арим</a:t>
            </a:r>
            <a:r>
              <a:rPr lang="ru-RU" dirty="0"/>
              <a:t>,</a:t>
            </a:r>
          </a:p>
          <a:p>
            <a:r>
              <a:rPr lang="ru-RU" dirty="0" err="1"/>
              <a:t>Меаин</a:t>
            </a:r>
            <a:r>
              <a:rPr lang="ru-RU" dirty="0"/>
              <a:t> яво </a:t>
            </a:r>
            <a:r>
              <a:rPr lang="ru-RU" dirty="0" err="1"/>
              <a:t>эзри</a:t>
            </a:r>
            <a:r>
              <a:rPr lang="ru-RU" dirty="0"/>
              <a:t>.</a:t>
            </a:r>
          </a:p>
          <a:p>
            <a:r>
              <a:rPr lang="ru-RU" dirty="0" err="1"/>
              <a:t>Эзри</a:t>
            </a:r>
            <a:r>
              <a:rPr lang="ru-RU" dirty="0"/>
              <a:t> </a:t>
            </a:r>
            <a:r>
              <a:rPr lang="ru-RU" dirty="0" err="1"/>
              <a:t>мэ</a:t>
            </a:r>
            <a:r>
              <a:rPr lang="en-US" dirty="0"/>
              <a:t>A</a:t>
            </a:r>
            <a:r>
              <a:rPr lang="ru-RU" dirty="0" err="1"/>
              <a:t>донай</a:t>
            </a:r>
            <a:r>
              <a:rPr lang="ru-RU" dirty="0"/>
              <a:t> </a:t>
            </a:r>
            <a:r>
              <a:rPr lang="ru-RU" dirty="0" err="1"/>
              <a:t>осэ</a:t>
            </a:r>
            <a:endParaRPr lang="ru-RU" dirty="0"/>
          </a:p>
          <a:p>
            <a:r>
              <a:rPr lang="ru-RU" dirty="0" err="1"/>
              <a:t>Шамаим</a:t>
            </a:r>
            <a:r>
              <a:rPr lang="ru-RU" dirty="0"/>
              <a:t> </a:t>
            </a:r>
            <a:r>
              <a:rPr lang="ru-RU" dirty="0" err="1"/>
              <a:t>ваарец</a:t>
            </a:r>
            <a:r>
              <a:rPr lang="ru-RU" dirty="0"/>
              <a:t>.</a:t>
            </a:r>
          </a:p>
          <a:p>
            <a:endParaRPr lang="en-US" dirty="0"/>
          </a:p>
          <a:p>
            <a:endParaRPr lang="en-US" sz="1400" dirty="0"/>
          </a:p>
        </p:txBody>
      </p:sp>
      <p:sp>
        <p:nvSpPr>
          <p:cNvPr id="4" name="Content Placeholder 3"/>
          <p:cNvSpPr>
            <a:spLocks noGrp="1"/>
          </p:cNvSpPr>
          <p:nvPr>
            <p:ph sz="half" idx="2"/>
          </p:nvPr>
        </p:nvSpPr>
        <p:spPr>
          <a:xfrm>
            <a:off x="4495800" y="533400"/>
            <a:ext cx="4343400" cy="4525963"/>
          </a:xfrm>
        </p:spPr>
        <p:txBody>
          <a:bodyPr/>
          <a:lstStyle/>
          <a:p>
            <a:r>
              <a:rPr lang="he-IL" dirty="0"/>
              <a:t>אשא עיני אל ההרים,</a:t>
            </a:r>
          </a:p>
          <a:p>
            <a:r>
              <a:rPr lang="he-IL" dirty="0"/>
              <a:t>מאין יבוא עזרי.</a:t>
            </a:r>
          </a:p>
          <a:p>
            <a:r>
              <a:rPr lang="he-IL" dirty="0"/>
              <a:t>עזרי מאדוני עושה שמיים וארץ.</a:t>
            </a:r>
            <a:endParaRPr lang="en-US" dirty="0"/>
          </a:p>
          <a:p>
            <a:endParaRPr lang="he-IL" dirty="0"/>
          </a:p>
        </p:txBody>
      </p:sp>
      <p:sp>
        <p:nvSpPr>
          <p:cNvPr id="5" name="Text Placeholder 4"/>
          <p:cNvSpPr>
            <a:spLocks noGrp="1"/>
          </p:cNvSpPr>
          <p:nvPr>
            <p:ph type="body" sz="quarter" idx="13"/>
          </p:nvPr>
        </p:nvSpPr>
        <p:spPr>
          <a:xfrm>
            <a:off x="457200" y="5287963"/>
            <a:ext cx="8382000" cy="1493837"/>
          </a:xfrm>
        </p:spPr>
        <p:txBody>
          <a:bodyPr>
            <a:normAutofit/>
          </a:bodyPr>
          <a:lstStyle/>
          <a:p>
            <a:r>
              <a:rPr lang="en-US" dirty="0"/>
              <a:t>I lift up my eyes to the mountains—where does my help come from?</a:t>
            </a:r>
            <a:br>
              <a:rPr lang="en-US" dirty="0"/>
            </a:br>
            <a:r>
              <a:rPr lang="en-US" baseline="30000" dirty="0"/>
              <a:t> </a:t>
            </a:r>
            <a:r>
              <a:rPr lang="en-US" dirty="0"/>
              <a:t>My help comes from the Lord, the Maker of heaven and earth.</a:t>
            </a:r>
          </a:p>
          <a:p>
            <a:r>
              <a:rPr lang="ru-RU" dirty="0"/>
              <a:t>Возвожу очи мои к горам, откуда придет помощь моя. Помощь моя от Господа, сотворившего небо и землю.</a:t>
            </a:r>
            <a:endParaRPr lang="he-IL" dirty="0"/>
          </a:p>
        </p:txBody>
      </p:sp>
    </p:spTree>
    <p:extLst>
      <p:ext uri="{BB962C8B-B14F-4D97-AF65-F5344CB8AC3E}">
        <p14:creationId xmlns:p14="http://schemas.microsoft.com/office/powerpoint/2010/main" val="3717955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3000"/>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2866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334962"/>
          </a:xfrm>
        </p:spPr>
        <p:txBody>
          <a:bodyPr>
            <a:normAutofit/>
          </a:bodyPr>
          <a:lstStyle/>
          <a:p>
            <a:pPr rtl="0"/>
            <a:r>
              <a:rPr lang="en-US" b="1" dirty="0">
                <a:latin typeface="Calibri" panose="020F0502020204030204" pitchFamily="34" charset="0"/>
              </a:rPr>
              <a:t>1.7 MATAN TODA                      </a:t>
            </a:r>
            <a:r>
              <a:rPr lang="he-IL" b="1" dirty="0">
                <a:latin typeface="Calibri" panose="020F0502020204030204" pitchFamily="34" charset="0"/>
              </a:rPr>
              <a:t>                                                                                                                                               </a:t>
            </a:r>
            <a:r>
              <a:rPr lang="en-US" b="1" dirty="0">
                <a:latin typeface="Calibri" panose="020F0502020204030204" pitchFamily="34" charset="0"/>
              </a:rPr>
              <a:t>                                 </a:t>
            </a:r>
            <a:r>
              <a:rPr lang="he-IL" b="1" dirty="0">
                <a:latin typeface="Calibri" panose="020F0502020204030204" pitchFamily="34" charset="0"/>
              </a:rPr>
              <a:t>מתן תודה</a:t>
            </a:r>
            <a:endParaRPr lang="he-IL" dirty="0">
              <a:latin typeface="Calibri" panose="020F0502020204030204" pitchFamily="34" charset="0"/>
            </a:endParaRPr>
          </a:p>
        </p:txBody>
      </p:sp>
      <p:sp>
        <p:nvSpPr>
          <p:cNvPr id="7" name="Content Placeholder 6"/>
          <p:cNvSpPr>
            <a:spLocks noGrp="1"/>
          </p:cNvSpPr>
          <p:nvPr>
            <p:ph sz="half" idx="1"/>
          </p:nvPr>
        </p:nvSpPr>
        <p:spPr>
          <a:xfrm>
            <a:off x="457200" y="609600"/>
            <a:ext cx="5486400" cy="4525963"/>
          </a:xfrm>
        </p:spPr>
        <p:txBody>
          <a:bodyPr>
            <a:noAutofit/>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Bati</a:t>
            </a:r>
            <a:r>
              <a:rPr lang="en-US" dirty="0">
                <a:latin typeface="Calibri" panose="020F0502020204030204" pitchFamily="34" charset="0"/>
              </a:rPr>
              <a:t> </a:t>
            </a:r>
            <a:r>
              <a:rPr lang="en-US" dirty="0" err="1">
                <a:latin typeface="Calibri" panose="020F0502020204030204" pitchFamily="34" charset="0"/>
              </a:rPr>
              <a:t>lechan</a:t>
            </a:r>
            <a:r>
              <a:rPr lang="en-US" dirty="0">
                <a:latin typeface="Calibri" panose="020F0502020204030204" pitchFamily="34" charset="0"/>
              </a:rPr>
              <a:t> </a:t>
            </a:r>
            <a:r>
              <a:rPr lang="en-US" dirty="0" err="1">
                <a:latin typeface="Calibri" panose="020F0502020204030204" pitchFamily="34" charset="0"/>
              </a:rPr>
              <a:t>Lehalel</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Otcha</a:t>
            </a:r>
            <a:r>
              <a:rPr lang="en-US" dirty="0">
                <a:latin typeface="Calibri" panose="020F0502020204030204" pitchFamily="34" charset="0"/>
              </a:rPr>
              <a:t> </a:t>
            </a:r>
            <a:r>
              <a:rPr lang="en-US" dirty="0" err="1">
                <a:latin typeface="Calibri" panose="020F0502020204030204" pitchFamily="34" charset="0"/>
              </a:rPr>
              <a:t>Ulehavi</a:t>
            </a:r>
            <a:r>
              <a:rPr lang="en-US" dirty="0">
                <a:latin typeface="Calibri" panose="020F0502020204030204" pitchFamily="34" charset="0"/>
              </a:rPr>
              <a:t> </a:t>
            </a:r>
            <a:r>
              <a:rPr lang="en-US" dirty="0" err="1">
                <a:latin typeface="Calibri" panose="020F0502020204030204" pitchFamily="34" charset="0"/>
              </a:rPr>
              <a:t>matan</a:t>
            </a:r>
            <a:r>
              <a:rPr lang="en-US" dirty="0">
                <a:latin typeface="Calibri" panose="020F0502020204030204" pitchFamily="34" charset="0"/>
              </a:rPr>
              <a:t> </a:t>
            </a:r>
            <a:r>
              <a:rPr lang="en-US" dirty="0" err="1">
                <a:latin typeface="Calibri" panose="020F0502020204030204" pitchFamily="34" charset="0"/>
              </a:rPr>
              <a:t>toda</a:t>
            </a:r>
            <a:endParaRPr lang="en-US"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Lehitkarev</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Yoter</a:t>
            </a:r>
            <a:r>
              <a:rPr lang="en-US" dirty="0">
                <a:latin typeface="Calibri" panose="020F0502020204030204" pitchFamily="34" charset="0"/>
              </a:rPr>
              <a:t> </a:t>
            </a:r>
            <a:r>
              <a:rPr lang="en-US" dirty="0" err="1">
                <a:latin typeface="Calibri" panose="020F0502020204030204" pitchFamily="34" charset="0"/>
              </a:rPr>
              <a:t>elecha</a:t>
            </a:r>
            <a:r>
              <a:rPr lang="en-US" dirty="0">
                <a:latin typeface="Calibri" panose="020F0502020204030204" pitchFamily="34" charset="0"/>
              </a:rPr>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2000"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Бати</a:t>
            </a:r>
            <a:r>
              <a:rPr lang="en-US" dirty="0">
                <a:latin typeface="Calibri" panose="020F0502020204030204" pitchFamily="34" charset="0"/>
              </a:rPr>
              <a:t> </a:t>
            </a:r>
            <a:r>
              <a:rPr lang="en-US" dirty="0" err="1">
                <a:latin typeface="Calibri" panose="020F0502020204030204" pitchFamily="34" charset="0"/>
              </a:rPr>
              <a:t>лехан</a:t>
            </a:r>
            <a:r>
              <a:rPr lang="en-US" dirty="0">
                <a:latin typeface="Calibri" panose="020F0502020204030204" pitchFamily="34" charset="0"/>
              </a:rPr>
              <a:t> </a:t>
            </a:r>
            <a:r>
              <a:rPr lang="en-US" dirty="0" err="1">
                <a:latin typeface="Calibri" panose="020F0502020204030204" pitchFamily="34" charset="0"/>
              </a:rPr>
              <a:t>лехалель</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отха</a:t>
            </a:r>
            <a:r>
              <a:rPr lang="en-US" dirty="0">
                <a:latin typeface="Calibri" panose="020F0502020204030204" pitchFamily="34" charset="0"/>
              </a:rPr>
              <a:t> </a:t>
            </a:r>
            <a:r>
              <a:rPr lang="ru-RU" dirty="0" err="1">
                <a:latin typeface="Calibri" panose="020F0502020204030204" pitchFamily="34" charset="0"/>
              </a:rPr>
              <a:t>У</a:t>
            </a:r>
            <a:r>
              <a:rPr lang="en-US" dirty="0" err="1">
                <a:latin typeface="Calibri" panose="020F0502020204030204" pitchFamily="34" charset="0"/>
              </a:rPr>
              <a:t>леhави</a:t>
            </a:r>
            <a:r>
              <a:rPr lang="en-US" dirty="0">
                <a:latin typeface="Calibri" panose="020F0502020204030204" pitchFamily="34" charset="0"/>
              </a:rPr>
              <a:t> </a:t>
            </a:r>
            <a:r>
              <a:rPr lang="en-US" dirty="0" err="1">
                <a:latin typeface="Calibri" panose="020F0502020204030204" pitchFamily="34" charset="0"/>
              </a:rPr>
              <a:t>матан</a:t>
            </a:r>
            <a:r>
              <a:rPr lang="en-US" dirty="0">
                <a:latin typeface="Calibri" panose="020F0502020204030204" pitchFamily="34" charset="0"/>
              </a:rPr>
              <a:t> </a:t>
            </a:r>
            <a:r>
              <a:rPr lang="en-US" dirty="0" err="1">
                <a:latin typeface="Calibri" panose="020F0502020204030204" pitchFamily="34" charset="0"/>
              </a:rPr>
              <a:t>тода</a:t>
            </a:r>
            <a:r>
              <a:rPr lang="en-US" dirty="0">
                <a:latin typeface="Calibri" panose="020F0502020204030204" pitchFamily="34" charset="0"/>
              </a:rPr>
              <a:t> </a:t>
            </a:r>
            <a:r>
              <a:rPr lang="ru-RU" dirty="0">
                <a:latin typeface="Calibri" panose="020F0502020204030204" pitchFamily="34" charset="0"/>
              </a:rPr>
              <a:t>Л</a:t>
            </a:r>
            <a:r>
              <a:rPr lang="en-US" dirty="0" err="1">
                <a:latin typeface="Calibri" panose="020F0502020204030204" pitchFamily="34" charset="0"/>
              </a:rPr>
              <a:t>еhиткарэв</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йотер</a:t>
            </a:r>
            <a:r>
              <a:rPr lang="en-US" dirty="0">
                <a:latin typeface="Calibri" panose="020F0502020204030204" pitchFamily="34" charset="0"/>
              </a:rPr>
              <a:t> </a:t>
            </a:r>
            <a:r>
              <a:rPr lang="en-US" dirty="0" err="1">
                <a:latin typeface="Calibri" panose="020F0502020204030204" pitchFamily="34" charset="0"/>
              </a:rPr>
              <a:t>элеха</a:t>
            </a:r>
            <a:r>
              <a:rPr lang="en-US" dirty="0">
                <a:latin typeface="Calibri" panose="020F0502020204030204" pitchFamily="34" charset="0"/>
              </a:rPr>
              <a:t>.</a:t>
            </a:r>
          </a:p>
        </p:txBody>
      </p:sp>
      <p:sp>
        <p:nvSpPr>
          <p:cNvPr id="8" name="Content Placeholder 7"/>
          <p:cNvSpPr>
            <a:spLocks noGrp="1"/>
          </p:cNvSpPr>
          <p:nvPr>
            <p:ph sz="half" idx="2"/>
          </p:nvPr>
        </p:nvSpPr>
        <p:spPr>
          <a:xfrm>
            <a:off x="4343400" y="579437"/>
            <a:ext cx="4495800" cy="4525963"/>
          </a:xfrm>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באתי לכאן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להלל אותך</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ולהביא מתן תודה</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להתקרב</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יותר אליך</a:t>
            </a:r>
            <a:r>
              <a:rPr lang="de-DE" dirty="0"/>
              <a:t>.</a:t>
            </a:r>
            <a:endParaRPr lang="en-US" dirty="0"/>
          </a:p>
        </p:txBody>
      </p:sp>
      <p:sp>
        <p:nvSpPr>
          <p:cNvPr id="9" name="Text Placeholder 8"/>
          <p:cNvSpPr>
            <a:spLocks noGrp="1"/>
          </p:cNvSpPr>
          <p:nvPr>
            <p:ph type="body" sz="quarter" idx="13"/>
          </p:nvPr>
        </p:nvSpPr>
        <p:spPr>
          <a:xfrm>
            <a:off x="457200" y="5334000"/>
            <a:ext cx="8305800" cy="838200"/>
          </a:xfrm>
        </p:spPr>
        <p:txBody>
          <a:bodyPr>
            <a:noAutofit/>
          </a:bodyPr>
          <a:lstStyle/>
          <a:p>
            <a:pPr marL="0" lvl="0" indent="0"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solidFill>
                  <a:prstClr val="black"/>
                </a:solidFill>
                <a:latin typeface="Calibri" panose="020F0502020204030204" pitchFamily="34" charset="0"/>
              </a:rPr>
              <a:t>I came here to praise You and to give You thanks. </a:t>
            </a:r>
          </a:p>
          <a:p>
            <a:pPr marL="0" lvl="0" indent="0"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solidFill>
                  <a:prstClr val="black"/>
                </a:solidFill>
                <a:latin typeface="Calibri" panose="020F0502020204030204" pitchFamily="34" charset="0"/>
              </a:rPr>
              <a:t>Я </a:t>
            </a:r>
            <a:r>
              <a:rPr lang="en-US" dirty="0" err="1">
                <a:solidFill>
                  <a:prstClr val="black"/>
                </a:solidFill>
                <a:latin typeface="Calibri" panose="020F0502020204030204" pitchFamily="34" charset="0"/>
              </a:rPr>
              <a:t>пр</a:t>
            </a:r>
            <a:r>
              <a:rPr lang="ru-RU" dirty="0">
                <a:solidFill>
                  <a:prstClr val="black"/>
                </a:solidFill>
                <a:latin typeface="Calibri" panose="020F0502020204030204" pitchFamily="34" charset="0"/>
              </a:rPr>
              <a:t>ише</a:t>
            </a:r>
            <a:r>
              <a:rPr lang="en-US" dirty="0">
                <a:solidFill>
                  <a:prstClr val="black"/>
                </a:solidFill>
                <a:latin typeface="Calibri" panose="020F0502020204030204" pitchFamily="34" charset="0"/>
              </a:rPr>
              <a:t>л </a:t>
            </a:r>
            <a:r>
              <a:rPr lang="en-US" dirty="0" err="1">
                <a:solidFill>
                  <a:prstClr val="black"/>
                </a:solidFill>
                <a:latin typeface="Calibri" panose="020F0502020204030204" pitchFamily="34" charset="0"/>
              </a:rPr>
              <a:t>сюда</a:t>
            </a:r>
            <a:r>
              <a:rPr lang="en-US" dirty="0">
                <a:solidFill>
                  <a:prstClr val="black"/>
                </a:solidFill>
                <a:latin typeface="Calibri" panose="020F0502020204030204" pitchFamily="34" charset="0"/>
              </a:rPr>
              <a:t>, </a:t>
            </a:r>
            <a:r>
              <a:rPr lang="en-US" dirty="0" err="1">
                <a:solidFill>
                  <a:prstClr val="black"/>
                </a:solidFill>
                <a:latin typeface="Calibri" panose="020F0502020204030204" pitchFamily="34" charset="0"/>
              </a:rPr>
              <a:t>чтобы</a:t>
            </a:r>
            <a:r>
              <a:rPr lang="en-US" dirty="0">
                <a:solidFill>
                  <a:prstClr val="black"/>
                </a:solidFill>
                <a:latin typeface="Calibri" panose="020F0502020204030204" pitchFamily="34" charset="0"/>
              </a:rPr>
              <a:t> </a:t>
            </a:r>
            <a:r>
              <a:rPr lang="en-US" dirty="0" err="1">
                <a:solidFill>
                  <a:prstClr val="black"/>
                </a:solidFill>
                <a:latin typeface="Calibri" panose="020F0502020204030204" pitchFamily="34" charset="0"/>
              </a:rPr>
              <a:t>хвалить</a:t>
            </a:r>
            <a:r>
              <a:rPr lang="en-US" dirty="0">
                <a:solidFill>
                  <a:prstClr val="black"/>
                </a:solidFill>
                <a:latin typeface="Calibri" panose="020F0502020204030204" pitchFamily="34" charset="0"/>
              </a:rPr>
              <a:t> </a:t>
            </a:r>
            <a:r>
              <a:rPr lang="en-US" dirty="0" err="1">
                <a:solidFill>
                  <a:prstClr val="black"/>
                </a:solidFill>
                <a:latin typeface="Calibri" panose="020F0502020204030204" pitchFamily="34" charset="0"/>
              </a:rPr>
              <a:t>Тебя</a:t>
            </a:r>
            <a:r>
              <a:rPr lang="en-US" dirty="0">
                <a:solidFill>
                  <a:prstClr val="black"/>
                </a:solidFill>
                <a:latin typeface="Calibri" panose="020F0502020204030204" pitchFamily="34" charset="0"/>
              </a:rPr>
              <a:t> и </a:t>
            </a:r>
            <a:r>
              <a:rPr lang="ru-RU" dirty="0">
                <a:solidFill>
                  <a:prstClr val="black"/>
                </a:solidFill>
                <a:latin typeface="Calibri" panose="020F0502020204030204" pitchFamily="34" charset="0"/>
              </a:rPr>
              <a:t>принести дар</a:t>
            </a:r>
            <a:r>
              <a:rPr lang="en-US" dirty="0">
                <a:solidFill>
                  <a:prstClr val="black"/>
                </a:solidFill>
                <a:latin typeface="Calibri" panose="020F0502020204030204" pitchFamily="34" charset="0"/>
              </a:rPr>
              <a:t> </a:t>
            </a:r>
            <a:r>
              <a:rPr lang="en-US" dirty="0" err="1">
                <a:solidFill>
                  <a:prstClr val="black"/>
                </a:solidFill>
                <a:latin typeface="Calibri" panose="020F0502020204030204" pitchFamily="34" charset="0"/>
              </a:rPr>
              <a:t>благодар</a:t>
            </a:r>
            <a:r>
              <a:rPr lang="ru-RU" dirty="0" err="1">
                <a:solidFill>
                  <a:prstClr val="black"/>
                </a:solidFill>
                <a:latin typeface="Calibri" panose="020F0502020204030204" pitchFamily="34" charset="0"/>
              </a:rPr>
              <a:t>ности</a:t>
            </a:r>
            <a:r>
              <a:rPr lang="en-US" dirty="0">
                <a:solidFill>
                  <a:prstClr val="black"/>
                </a:solidFill>
                <a:latin typeface="Calibri" panose="020F0502020204030204" pitchFamily="34" charset="0"/>
              </a:rPr>
              <a:t>.</a:t>
            </a:r>
          </a:p>
        </p:txBody>
      </p:sp>
    </p:spTree>
    <p:extLst>
      <p:ext uri="{BB962C8B-B14F-4D97-AF65-F5344CB8AC3E}">
        <p14:creationId xmlns:p14="http://schemas.microsoft.com/office/powerpoint/2010/main" val="106130992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a:xfrm>
            <a:off x="381000" y="609600"/>
            <a:ext cx="5791200" cy="4525963"/>
          </a:xfrm>
        </p:spPr>
        <p:txBody>
          <a:bodyPr>
            <a:normAutofit/>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Anachnu</a:t>
            </a:r>
            <a:r>
              <a:rPr lang="en-US" dirty="0">
                <a:latin typeface="Calibri" panose="020F0502020204030204" pitchFamily="34" charset="0"/>
              </a:rPr>
              <a:t> </a:t>
            </a:r>
            <a:r>
              <a:rPr lang="en-US" dirty="0" err="1">
                <a:latin typeface="Calibri" panose="020F0502020204030204" pitchFamily="34" charset="0"/>
              </a:rPr>
              <a:t>po</a:t>
            </a:r>
            <a:r>
              <a:rPr lang="en-US" dirty="0">
                <a:latin typeface="Calibri" panose="020F0502020204030204" pitchFamily="34" charset="0"/>
              </a:rPr>
              <a:t> </a:t>
            </a:r>
            <a:r>
              <a:rPr lang="en-US" dirty="0" err="1">
                <a:latin typeface="Calibri" panose="020F0502020204030204" pitchFamily="34" charset="0"/>
              </a:rPr>
              <a:t>nidrosh</a:t>
            </a:r>
            <a:r>
              <a:rPr lang="en-US" dirty="0">
                <a:latin typeface="Calibri" panose="020F0502020204030204" pitchFamily="34" charset="0"/>
              </a:rPr>
              <a:t> </a:t>
            </a:r>
            <a:r>
              <a:rPr lang="en-US" dirty="0" err="1">
                <a:latin typeface="Calibri" panose="020F0502020204030204" pitchFamily="34" charset="0"/>
              </a:rPr>
              <a:t>otcha</a:t>
            </a:r>
            <a:endParaRPr lang="en-US"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Venachriz</a:t>
            </a:r>
            <a:r>
              <a:rPr lang="en-US" dirty="0">
                <a:latin typeface="Calibri" panose="020F0502020204030204" pitchFamily="34" charset="0"/>
              </a:rPr>
              <a:t> et </a:t>
            </a:r>
            <a:r>
              <a:rPr lang="en-US" dirty="0" err="1">
                <a:latin typeface="Calibri" panose="020F0502020204030204" pitchFamily="34" charset="0"/>
              </a:rPr>
              <a:t>gdulatcha</a:t>
            </a:r>
            <a:endParaRPr lang="en-US"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a:latin typeface="Calibri" panose="020F0502020204030204" pitchFamily="34" charset="0"/>
              </a:rPr>
              <a:t>Ad </a:t>
            </a:r>
            <a:r>
              <a:rPr lang="en-US" dirty="0" err="1">
                <a:latin typeface="Calibri" panose="020F0502020204030204" pitchFamily="34" charset="0"/>
              </a:rPr>
              <a:t>shenire</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Otcha</a:t>
            </a:r>
            <a:r>
              <a:rPr lang="en-US" dirty="0">
                <a:latin typeface="Calibri" panose="020F0502020204030204" pitchFamily="34" charset="0"/>
              </a:rPr>
              <a:t> </a:t>
            </a:r>
            <a:r>
              <a:rPr lang="en-US" dirty="0" err="1">
                <a:latin typeface="Calibri" panose="020F0502020204030204" pitchFamily="34" charset="0"/>
              </a:rPr>
              <a:t>magia</a:t>
            </a:r>
            <a:r>
              <a:rPr lang="en-US" dirty="0">
                <a:latin typeface="Calibri" panose="020F0502020204030204" pitchFamily="34" charset="0"/>
              </a:rPr>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2000"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Анахну</a:t>
            </a:r>
            <a:r>
              <a:rPr lang="en-US" dirty="0">
                <a:latin typeface="Calibri" panose="020F0502020204030204" pitchFamily="34" charset="0"/>
              </a:rPr>
              <a:t> </a:t>
            </a:r>
            <a:r>
              <a:rPr lang="en-US" dirty="0" err="1">
                <a:latin typeface="Calibri" panose="020F0502020204030204" pitchFamily="34" charset="0"/>
              </a:rPr>
              <a:t>по</a:t>
            </a:r>
            <a:r>
              <a:rPr lang="en-US" dirty="0">
                <a:latin typeface="Calibri" panose="020F0502020204030204" pitchFamily="34" charset="0"/>
              </a:rPr>
              <a:t> </a:t>
            </a:r>
            <a:r>
              <a:rPr lang="en-US" dirty="0" err="1">
                <a:latin typeface="Calibri" panose="020F0502020204030204" pitchFamily="34" charset="0"/>
              </a:rPr>
              <a:t>нидрош</a:t>
            </a:r>
            <a:r>
              <a:rPr lang="en-US" dirty="0">
                <a:latin typeface="Calibri" panose="020F0502020204030204" pitchFamily="34" charset="0"/>
              </a:rPr>
              <a:t> </a:t>
            </a:r>
            <a:r>
              <a:rPr lang="en-US" dirty="0" err="1">
                <a:latin typeface="Calibri" panose="020F0502020204030204" pitchFamily="34" charset="0"/>
              </a:rPr>
              <a:t>отха</a:t>
            </a:r>
            <a:r>
              <a:rPr lang="en-US" dirty="0">
                <a:latin typeface="Calibri" panose="020F0502020204030204" pitchFamily="34" charset="0"/>
              </a:rPr>
              <a:t> </a:t>
            </a:r>
            <a:r>
              <a:rPr lang="ru-RU" dirty="0" err="1">
                <a:latin typeface="Calibri" panose="020F0502020204030204" pitchFamily="34" charset="0"/>
              </a:rPr>
              <a:t>В</a:t>
            </a:r>
            <a:r>
              <a:rPr lang="en-US" dirty="0" err="1">
                <a:latin typeface="Calibri" panose="020F0502020204030204" pitchFamily="34" charset="0"/>
              </a:rPr>
              <a:t>енахриз</a:t>
            </a:r>
            <a:r>
              <a:rPr lang="en-US" dirty="0">
                <a:latin typeface="Calibri" panose="020F0502020204030204" pitchFamily="34" charset="0"/>
              </a:rPr>
              <a:t> </a:t>
            </a:r>
            <a:r>
              <a:rPr lang="en-US" dirty="0" err="1">
                <a:latin typeface="Calibri" panose="020F0502020204030204" pitchFamily="34" charset="0"/>
              </a:rPr>
              <a:t>эт</a:t>
            </a:r>
            <a:r>
              <a:rPr lang="en-US" dirty="0">
                <a:latin typeface="Calibri" panose="020F0502020204030204" pitchFamily="34" charset="0"/>
              </a:rPr>
              <a:t> </a:t>
            </a:r>
            <a:r>
              <a:rPr lang="en-US" dirty="0" err="1">
                <a:latin typeface="Calibri" panose="020F0502020204030204" pitchFamily="34" charset="0"/>
              </a:rPr>
              <a:t>гдулатха</a:t>
            </a:r>
            <a:r>
              <a:rPr lang="en-US" dirty="0">
                <a:latin typeface="Calibri" panose="020F0502020204030204" pitchFamily="34" charset="0"/>
              </a:rPr>
              <a:t> </a:t>
            </a:r>
            <a:br>
              <a:rPr lang="en-US" dirty="0">
                <a:latin typeface="Calibri" panose="020F0502020204030204" pitchFamily="34" charset="0"/>
              </a:rPr>
            </a:br>
            <a:r>
              <a:rPr lang="en-US" dirty="0" err="1">
                <a:latin typeface="Calibri" panose="020F0502020204030204" pitchFamily="34" charset="0"/>
              </a:rPr>
              <a:t>Aд</a:t>
            </a:r>
            <a:r>
              <a:rPr lang="en-US" dirty="0">
                <a:latin typeface="Calibri" panose="020F0502020204030204" pitchFamily="34" charset="0"/>
              </a:rPr>
              <a:t> </a:t>
            </a:r>
            <a:r>
              <a:rPr lang="en-US" dirty="0" err="1">
                <a:latin typeface="Calibri" panose="020F0502020204030204" pitchFamily="34" charset="0"/>
              </a:rPr>
              <a:t>шенирэ</a:t>
            </a:r>
            <a:r>
              <a:rPr lang="en-US" dirty="0">
                <a:latin typeface="Calibri" panose="020F0502020204030204" pitchFamily="34" charset="0"/>
              </a:rPr>
              <a:t> </a:t>
            </a:r>
            <a:r>
              <a:rPr lang="en-US" dirty="0" err="1">
                <a:latin typeface="Calibri" panose="020F0502020204030204" pitchFamily="34" charset="0"/>
              </a:rPr>
              <a:t>отха</a:t>
            </a:r>
            <a:r>
              <a:rPr lang="en-US" dirty="0">
                <a:latin typeface="Calibri" panose="020F0502020204030204" pitchFamily="34" charset="0"/>
              </a:rPr>
              <a:t> </a:t>
            </a:r>
            <a:r>
              <a:rPr lang="en-US" dirty="0" err="1">
                <a:latin typeface="Calibri" panose="020F0502020204030204" pitchFamily="34" charset="0"/>
              </a:rPr>
              <a:t>магиа</a:t>
            </a:r>
            <a:r>
              <a:rPr lang="en-US" dirty="0">
                <a:latin typeface="Calibri" panose="020F0502020204030204" pitchFamily="34" charset="0"/>
              </a:rPr>
              <a:t>.</a:t>
            </a:r>
          </a:p>
        </p:txBody>
      </p:sp>
      <p:sp>
        <p:nvSpPr>
          <p:cNvPr id="8" name="Content Placeholder 7"/>
          <p:cNvSpPr>
            <a:spLocks noGrp="1"/>
          </p:cNvSpPr>
          <p:nvPr>
            <p:ph sz="half" idx="2"/>
          </p:nvPr>
        </p:nvSpPr>
        <p:spPr>
          <a:xfrm>
            <a:off x="4191000" y="457200"/>
            <a:ext cx="4572000" cy="4525963"/>
          </a:xfrm>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אנחנו פה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נדרוש אותך</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ונכריז את גדולתך</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עד שנראה</a:t>
            </a:r>
            <a:r>
              <a:rPr lang="de-DE" dirty="0"/>
              <a:t> </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אותך מגיע</a:t>
            </a:r>
            <a:r>
              <a:rPr lang="de-DE" dirty="0"/>
              <a:t>.</a:t>
            </a:r>
            <a:endParaRPr lang="en-US" dirty="0"/>
          </a:p>
          <a:p>
            <a:endParaRPr lang="he-IL" dirty="0"/>
          </a:p>
        </p:txBody>
      </p:sp>
      <p:sp>
        <p:nvSpPr>
          <p:cNvPr id="9" name="Text Placeholder 8"/>
          <p:cNvSpPr>
            <a:spLocks noGrp="1"/>
          </p:cNvSpPr>
          <p:nvPr>
            <p:ph type="body" sz="quarter" idx="13"/>
          </p:nvPr>
        </p:nvSpPr>
        <p:spPr>
          <a:xfrm>
            <a:off x="457200" y="5257800"/>
            <a:ext cx="8305800" cy="1066800"/>
          </a:xfrm>
        </p:spPr>
        <p:txBody>
          <a:bodyPr>
            <a:noAutofit/>
          </a:bodyPr>
          <a:lstStyle/>
          <a:p>
            <a:pPr>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latin typeface="Calibri" panose="020F0502020204030204" pitchFamily="34" charset="0"/>
              </a:rPr>
              <a:t>We are here to seek You and to declare </a:t>
            </a:r>
          </a:p>
          <a:p>
            <a:pPr>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latin typeface="Calibri" panose="020F0502020204030204" pitchFamily="34" charset="0"/>
              </a:rPr>
              <a:t>Your greatness until we see You coming.</a:t>
            </a:r>
          </a:p>
          <a:p>
            <a:pPr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a:latin typeface="Calibri" panose="020F0502020204030204" pitchFamily="34" charset="0"/>
              </a:rPr>
              <a:t>Мы</a:t>
            </a:r>
            <a:r>
              <a:rPr lang="en-US" dirty="0">
                <a:latin typeface="Calibri" panose="020F0502020204030204" pitchFamily="34" charset="0"/>
              </a:rPr>
              <a:t> </a:t>
            </a:r>
            <a:r>
              <a:rPr lang="en-US" dirty="0" err="1">
                <a:latin typeface="Calibri" panose="020F0502020204030204" pitchFamily="34" charset="0"/>
              </a:rPr>
              <a:t>здесь</a:t>
            </a:r>
            <a:r>
              <a:rPr lang="en-US" dirty="0">
                <a:latin typeface="Calibri" panose="020F0502020204030204" pitchFamily="34" charset="0"/>
              </a:rPr>
              <a:t> </a:t>
            </a:r>
            <a:r>
              <a:rPr lang="en-US" dirty="0" err="1">
                <a:latin typeface="Calibri" panose="020F0502020204030204" pitchFamily="34" charset="0"/>
              </a:rPr>
              <a:t>для</a:t>
            </a:r>
            <a:r>
              <a:rPr lang="en-US" dirty="0">
                <a:latin typeface="Calibri" panose="020F0502020204030204" pitchFamily="34" charset="0"/>
              </a:rPr>
              <a:t> </a:t>
            </a:r>
            <a:r>
              <a:rPr lang="en-US" dirty="0" err="1">
                <a:latin typeface="Calibri" panose="020F0502020204030204" pitchFamily="34" charset="0"/>
              </a:rPr>
              <a:t>того</a:t>
            </a:r>
            <a:r>
              <a:rPr lang="en-US" dirty="0">
                <a:latin typeface="Calibri" panose="020F0502020204030204" pitchFamily="34" charset="0"/>
              </a:rPr>
              <a:t>, </a:t>
            </a:r>
            <a:r>
              <a:rPr lang="en-US" dirty="0" err="1">
                <a:latin typeface="Calibri" panose="020F0502020204030204" pitchFamily="34" charset="0"/>
              </a:rPr>
              <a:t>чтобы</a:t>
            </a:r>
            <a:r>
              <a:rPr lang="en-US" dirty="0">
                <a:latin typeface="Calibri" panose="020F0502020204030204" pitchFamily="34" charset="0"/>
              </a:rPr>
              <a:t> </a:t>
            </a:r>
            <a:r>
              <a:rPr lang="en-US" dirty="0" err="1">
                <a:latin typeface="Calibri" panose="020F0502020204030204" pitchFamily="34" charset="0"/>
              </a:rPr>
              <a:t>искать</a:t>
            </a:r>
            <a:r>
              <a:rPr lang="en-US" dirty="0">
                <a:latin typeface="Calibri" panose="020F0502020204030204" pitchFamily="34" charset="0"/>
              </a:rPr>
              <a:t> </a:t>
            </a:r>
            <a:r>
              <a:rPr lang="en-US" dirty="0" err="1">
                <a:latin typeface="Calibri" panose="020F0502020204030204" pitchFamily="34" charset="0"/>
              </a:rPr>
              <a:t>Тебя</a:t>
            </a:r>
            <a:r>
              <a:rPr lang="en-US" dirty="0">
                <a:latin typeface="Calibri" panose="020F0502020204030204" pitchFamily="34" charset="0"/>
              </a:rPr>
              <a:t> и </a:t>
            </a:r>
            <a:r>
              <a:rPr lang="ru-RU" dirty="0">
                <a:latin typeface="Calibri" panose="020F0502020204030204" pitchFamily="34" charset="0"/>
              </a:rPr>
              <a:t>правосглашать</a:t>
            </a:r>
            <a:endParaRPr lang="en-US" dirty="0">
              <a:latin typeface="Calibri" panose="020F0502020204030204" pitchFamily="34" charset="0"/>
            </a:endParaRPr>
          </a:p>
          <a:p>
            <a:pPr>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a:latin typeface="Calibri" panose="020F0502020204030204" pitchFamily="34" charset="0"/>
              </a:rPr>
              <a:t>Твое</a:t>
            </a:r>
            <a:r>
              <a:rPr lang="en-US" dirty="0">
                <a:latin typeface="Calibri" panose="020F0502020204030204" pitchFamily="34" charset="0"/>
              </a:rPr>
              <a:t> </a:t>
            </a:r>
            <a:r>
              <a:rPr lang="en-US" dirty="0" err="1">
                <a:latin typeface="Calibri" panose="020F0502020204030204" pitchFamily="34" charset="0"/>
              </a:rPr>
              <a:t>величие</a:t>
            </a:r>
            <a:r>
              <a:rPr lang="en-US" dirty="0">
                <a:latin typeface="Calibri" panose="020F0502020204030204" pitchFamily="34" charset="0"/>
              </a:rPr>
              <a:t>, </a:t>
            </a:r>
            <a:r>
              <a:rPr lang="ru-RU" dirty="0">
                <a:latin typeface="Calibri" panose="020F0502020204030204" pitchFamily="34" charset="0"/>
              </a:rPr>
              <a:t>доколе не</a:t>
            </a:r>
            <a:r>
              <a:rPr lang="en-US" dirty="0">
                <a:latin typeface="Calibri" panose="020F0502020204030204" pitchFamily="34" charset="0"/>
              </a:rPr>
              <a:t> </a:t>
            </a:r>
            <a:r>
              <a:rPr lang="ru-RU" dirty="0">
                <a:latin typeface="Calibri" panose="020F0502020204030204" pitchFamily="34" charset="0"/>
              </a:rPr>
              <a:t>у</a:t>
            </a:r>
            <a:r>
              <a:rPr lang="en-US" dirty="0" err="1">
                <a:latin typeface="Calibri" panose="020F0502020204030204" pitchFamily="34" charset="0"/>
              </a:rPr>
              <a:t>видим</a:t>
            </a:r>
            <a:r>
              <a:rPr lang="en-US" dirty="0">
                <a:latin typeface="Calibri" panose="020F0502020204030204" pitchFamily="34" charset="0"/>
              </a:rPr>
              <a:t> </a:t>
            </a:r>
            <a:r>
              <a:rPr lang="en-US" dirty="0" err="1">
                <a:latin typeface="Calibri" panose="020F0502020204030204" pitchFamily="34" charset="0"/>
              </a:rPr>
              <a:t>Твое</a:t>
            </a:r>
            <a:r>
              <a:rPr lang="en-US" dirty="0">
                <a:latin typeface="Calibri" panose="020F0502020204030204" pitchFamily="34" charset="0"/>
              </a:rPr>
              <a:t> </a:t>
            </a:r>
            <a:r>
              <a:rPr lang="en-US" dirty="0" err="1">
                <a:latin typeface="Calibri" panose="020F0502020204030204" pitchFamily="34" charset="0"/>
              </a:rPr>
              <a:t>прибывание</a:t>
            </a:r>
            <a:r>
              <a:rPr lang="en-US" dirty="0">
                <a:latin typeface="Calibri" panose="020F0502020204030204" pitchFamily="34" charset="0"/>
              </a:rPr>
              <a:t>.</a:t>
            </a:r>
          </a:p>
        </p:txBody>
      </p:sp>
      <p:sp>
        <p:nvSpPr>
          <p:cNvPr id="10" name="Title 5"/>
          <p:cNvSpPr>
            <a:spLocks noGrp="1"/>
          </p:cNvSpPr>
          <p:nvPr>
            <p:ph type="title"/>
          </p:nvPr>
        </p:nvSpPr>
        <p:spPr>
          <a:xfrm>
            <a:off x="457200" y="274638"/>
            <a:ext cx="8229600" cy="334962"/>
          </a:xfrm>
        </p:spPr>
        <p:txBody>
          <a:bodyPr>
            <a:normAutofit/>
          </a:bodyPr>
          <a:lstStyle/>
          <a:p>
            <a:pPr rtl="0"/>
            <a:r>
              <a:rPr lang="en-US" b="1" dirty="0">
                <a:latin typeface="Calibri" panose="020F0502020204030204" pitchFamily="34" charset="0"/>
              </a:rPr>
              <a:t>2.7 MATAN TODA                      </a:t>
            </a:r>
            <a:r>
              <a:rPr lang="he-IL" b="1" dirty="0">
                <a:latin typeface="Calibri" panose="020F0502020204030204" pitchFamily="34" charset="0"/>
              </a:rPr>
              <a:t>                                                                                                                                               </a:t>
            </a:r>
            <a:r>
              <a:rPr lang="en-US" b="1" dirty="0">
                <a:latin typeface="Calibri" panose="020F0502020204030204" pitchFamily="34" charset="0"/>
              </a:rPr>
              <a:t>                                 </a:t>
            </a:r>
            <a:r>
              <a:rPr lang="he-IL" b="1" dirty="0">
                <a:latin typeface="Calibri" panose="020F0502020204030204" pitchFamily="34" charset="0"/>
              </a:rPr>
              <a:t>מתן תודה</a:t>
            </a:r>
            <a:endParaRPr lang="he-IL" dirty="0">
              <a:latin typeface="Calibri" panose="020F0502020204030204" pitchFamily="34" charset="0"/>
            </a:endParaRPr>
          </a:p>
        </p:txBody>
      </p:sp>
    </p:spTree>
    <p:extLst>
      <p:ext uri="{BB962C8B-B14F-4D97-AF65-F5344CB8AC3E}">
        <p14:creationId xmlns:p14="http://schemas.microsoft.com/office/powerpoint/2010/main" val="45878991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a:xfrm>
            <a:off x="457200" y="609600"/>
            <a:ext cx="5410200" cy="4525963"/>
          </a:xfrm>
        </p:spPr>
        <p:txBody>
          <a:bodyPr>
            <a:noAutofit/>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Banu</a:t>
            </a:r>
            <a:r>
              <a:rPr lang="en-US" dirty="0">
                <a:latin typeface="Calibri" panose="020F0502020204030204" pitchFamily="34" charset="0"/>
              </a:rPr>
              <a:t> </a:t>
            </a:r>
            <a:r>
              <a:rPr lang="en-US" dirty="0" err="1">
                <a:latin typeface="Calibri" panose="020F0502020204030204" pitchFamily="34" charset="0"/>
              </a:rPr>
              <a:t>lechan</a:t>
            </a:r>
            <a:r>
              <a:rPr lang="en-US" dirty="0">
                <a:latin typeface="Calibri" panose="020F0502020204030204" pitchFamily="34" charset="0"/>
              </a:rPr>
              <a:t> </a:t>
            </a:r>
            <a:r>
              <a:rPr lang="en-US" dirty="0" err="1">
                <a:latin typeface="Calibri" panose="020F0502020204030204" pitchFamily="34" charset="0"/>
              </a:rPr>
              <a:t>lehalel</a:t>
            </a:r>
            <a:r>
              <a:rPr lang="en-US" dirty="0">
                <a:latin typeface="Calibri" panose="020F0502020204030204" pitchFamily="34" charset="0"/>
              </a:rPr>
              <a:t> </a:t>
            </a:r>
            <a:r>
              <a:rPr lang="en-US" dirty="0" err="1">
                <a:latin typeface="Calibri" panose="020F0502020204030204" pitchFamily="34" charset="0"/>
              </a:rPr>
              <a:t>otcha</a:t>
            </a:r>
            <a:endParaRPr lang="en-US"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Ulehavi</a:t>
            </a:r>
            <a:r>
              <a:rPr lang="en-US" dirty="0">
                <a:latin typeface="Calibri" panose="020F0502020204030204" pitchFamily="34" charset="0"/>
              </a:rPr>
              <a:t> </a:t>
            </a:r>
            <a:r>
              <a:rPr lang="en-US" dirty="0" err="1">
                <a:latin typeface="Calibri" panose="020F0502020204030204" pitchFamily="34" charset="0"/>
              </a:rPr>
              <a:t>matan</a:t>
            </a:r>
            <a:r>
              <a:rPr lang="en-US" dirty="0">
                <a:latin typeface="Calibri" panose="020F0502020204030204" pitchFamily="34" charset="0"/>
              </a:rPr>
              <a:t> </a:t>
            </a:r>
            <a:r>
              <a:rPr lang="en-US" dirty="0" err="1">
                <a:latin typeface="Calibri" panose="020F0502020204030204" pitchFamily="34" charset="0"/>
              </a:rPr>
              <a:t>toda</a:t>
            </a:r>
            <a:endParaRPr lang="en-US"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Lehitkarev</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Yoter</a:t>
            </a:r>
            <a:r>
              <a:rPr lang="en-US" dirty="0">
                <a:latin typeface="Calibri" panose="020F0502020204030204" pitchFamily="34" charset="0"/>
              </a:rPr>
              <a:t> </a:t>
            </a:r>
            <a:r>
              <a:rPr lang="en-US" dirty="0" err="1">
                <a:latin typeface="Calibri" panose="020F0502020204030204" pitchFamily="34" charset="0"/>
              </a:rPr>
              <a:t>elecha</a:t>
            </a:r>
            <a:r>
              <a:rPr lang="en-US" dirty="0">
                <a:latin typeface="Calibri" panose="020F0502020204030204" pitchFamily="34" charset="0"/>
              </a:rPr>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2000"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Ба</a:t>
            </a:r>
            <a:r>
              <a:rPr lang="ru-RU" dirty="0">
                <a:latin typeface="Calibri" panose="020F0502020204030204" pitchFamily="34" charset="0"/>
              </a:rPr>
              <a:t>ну</a:t>
            </a:r>
            <a:r>
              <a:rPr lang="en-US" dirty="0">
                <a:latin typeface="Calibri" panose="020F0502020204030204" pitchFamily="34" charset="0"/>
              </a:rPr>
              <a:t> </a:t>
            </a:r>
            <a:r>
              <a:rPr lang="en-US" dirty="0" err="1">
                <a:latin typeface="Calibri" panose="020F0502020204030204" pitchFamily="34" charset="0"/>
              </a:rPr>
              <a:t>ле</a:t>
            </a:r>
            <a:r>
              <a:rPr lang="ru-RU" dirty="0">
                <a:latin typeface="Calibri" panose="020F0502020204030204" pitchFamily="34" charset="0"/>
              </a:rPr>
              <a:t>х</a:t>
            </a:r>
            <a:r>
              <a:rPr lang="en-US" dirty="0" err="1">
                <a:latin typeface="Calibri" panose="020F0502020204030204" pitchFamily="34" charset="0"/>
              </a:rPr>
              <a:t>ан</a:t>
            </a:r>
            <a:r>
              <a:rPr lang="en-US" dirty="0">
                <a:latin typeface="Calibri" panose="020F0502020204030204" pitchFamily="34" charset="0"/>
              </a:rPr>
              <a:t> </a:t>
            </a:r>
            <a:r>
              <a:rPr lang="en-US" dirty="0" err="1">
                <a:latin typeface="Calibri" panose="020F0502020204030204" pitchFamily="34" charset="0"/>
              </a:rPr>
              <a:t>лехалель</a:t>
            </a:r>
            <a:r>
              <a:rPr lang="en-US" dirty="0">
                <a:latin typeface="Calibri" panose="020F0502020204030204" pitchFamily="34" charset="0"/>
              </a:rPr>
              <a:t> </a:t>
            </a:r>
            <a:r>
              <a:rPr lang="en-US" dirty="0" err="1">
                <a:latin typeface="Calibri" panose="020F0502020204030204" pitchFamily="34" charset="0"/>
              </a:rPr>
              <a:t>отха</a:t>
            </a:r>
            <a:r>
              <a:rPr lang="en-US" dirty="0">
                <a:latin typeface="Calibri" panose="020F0502020204030204" pitchFamily="34" charset="0"/>
              </a:rPr>
              <a:t> </a:t>
            </a:r>
            <a:r>
              <a:rPr lang="ru-RU" dirty="0">
                <a:latin typeface="Calibri" panose="020F0502020204030204" pitchFamily="34" charset="0"/>
              </a:rPr>
              <a:t>У</a:t>
            </a:r>
            <a:r>
              <a:rPr lang="en-US" dirty="0" err="1">
                <a:latin typeface="Calibri" panose="020F0502020204030204" pitchFamily="34" charset="0"/>
              </a:rPr>
              <a:t>леhави</a:t>
            </a:r>
            <a:r>
              <a:rPr lang="en-US" dirty="0">
                <a:latin typeface="Calibri" panose="020F0502020204030204" pitchFamily="34" charset="0"/>
              </a:rPr>
              <a:t> </a:t>
            </a:r>
            <a:r>
              <a:rPr lang="en-US" dirty="0" err="1">
                <a:latin typeface="Calibri" panose="020F0502020204030204" pitchFamily="34" charset="0"/>
              </a:rPr>
              <a:t>матан</a:t>
            </a:r>
            <a:r>
              <a:rPr lang="en-US" dirty="0">
                <a:latin typeface="Calibri" panose="020F0502020204030204" pitchFamily="34" charset="0"/>
              </a:rPr>
              <a:t> </a:t>
            </a:r>
            <a:r>
              <a:rPr lang="en-US" dirty="0" err="1">
                <a:latin typeface="Calibri" panose="020F0502020204030204" pitchFamily="34" charset="0"/>
              </a:rPr>
              <a:t>тода</a:t>
            </a:r>
            <a:r>
              <a:rPr lang="en-US" dirty="0">
                <a:latin typeface="Calibri" panose="020F0502020204030204" pitchFamily="34" charset="0"/>
              </a:rPr>
              <a:t> </a:t>
            </a:r>
            <a:r>
              <a:rPr lang="ru-RU" dirty="0">
                <a:latin typeface="Calibri" panose="020F0502020204030204" pitchFamily="34" charset="0"/>
              </a:rPr>
              <a:t>Л</a:t>
            </a:r>
            <a:r>
              <a:rPr lang="en-US" dirty="0" err="1">
                <a:latin typeface="Calibri" panose="020F0502020204030204" pitchFamily="34" charset="0"/>
              </a:rPr>
              <a:t>еhиткарэв</a:t>
            </a:r>
            <a:r>
              <a:rPr lang="en-US" dirty="0">
                <a:latin typeface="Calibri" panose="020F0502020204030204" pitchFamily="34" charset="0"/>
              </a:rPr>
              <a:t> </a:t>
            </a:r>
            <a:r>
              <a:rPr lang="en-US" dirty="0" err="1">
                <a:latin typeface="Calibri" panose="020F0502020204030204" pitchFamily="34" charset="0"/>
              </a:rPr>
              <a:t>йотер</a:t>
            </a:r>
            <a:r>
              <a:rPr lang="en-US" dirty="0">
                <a:latin typeface="Calibri" panose="020F0502020204030204" pitchFamily="34" charset="0"/>
              </a:rPr>
              <a:t> </a:t>
            </a:r>
            <a:r>
              <a:rPr lang="en-US" dirty="0" err="1">
                <a:latin typeface="Calibri" panose="020F0502020204030204" pitchFamily="34" charset="0"/>
              </a:rPr>
              <a:t>элеха</a:t>
            </a:r>
            <a:r>
              <a:rPr lang="en-US" dirty="0">
                <a:latin typeface="Calibri" panose="020F0502020204030204" pitchFamily="34" charset="0"/>
              </a:rPr>
              <a:t>.</a:t>
            </a:r>
          </a:p>
        </p:txBody>
      </p:sp>
      <p:sp>
        <p:nvSpPr>
          <p:cNvPr id="8" name="Content Placeholder 7"/>
          <p:cNvSpPr>
            <a:spLocks noGrp="1"/>
          </p:cNvSpPr>
          <p:nvPr>
            <p:ph sz="half" idx="2"/>
          </p:nvPr>
        </p:nvSpPr>
        <p:spPr>
          <a:xfrm>
            <a:off x="4267200" y="457200"/>
            <a:ext cx="4495800" cy="4525963"/>
          </a:xfrm>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באנו לכאן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להלל אותך</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ולהביא מתן תודה</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להתקרב</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יותר אליך</a:t>
            </a:r>
            <a:r>
              <a:rPr lang="de-DE" dirty="0"/>
              <a:t>.</a:t>
            </a:r>
            <a:endParaRPr lang="en-US" dirty="0"/>
          </a:p>
          <a:p>
            <a:endParaRPr lang="he-IL" dirty="0"/>
          </a:p>
        </p:txBody>
      </p:sp>
      <p:sp>
        <p:nvSpPr>
          <p:cNvPr id="9" name="Text Placeholder 8"/>
          <p:cNvSpPr>
            <a:spLocks noGrp="1"/>
          </p:cNvSpPr>
          <p:nvPr>
            <p:ph type="body" sz="quarter" idx="13"/>
          </p:nvPr>
        </p:nvSpPr>
        <p:spPr>
          <a:xfrm>
            <a:off x="457200" y="5410200"/>
            <a:ext cx="8305800" cy="1066800"/>
          </a:xfrm>
        </p:spPr>
        <p:txBody>
          <a:bodyPr>
            <a:noAutofit/>
          </a:bodyPr>
          <a:lstStyle/>
          <a:p>
            <a:pPr marL="0" lvl="0" indent="0"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solidFill>
                  <a:prstClr val="black"/>
                </a:solidFill>
                <a:latin typeface="Calibri" panose="020F0502020204030204" pitchFamily="34" charset="0"/>
              </a:rPr>
              <a:t>We came here to praise You and to give You thanks. </a:t>
            </a:r>
          </a:p>
          <a:p>
            <a:pPr marL="0" lvl="0" indent="0"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dirty="0">
                <a:solidFill>
                  <a:prstClr val="black"/>
                </a:solidFill>
                <a:latin typeface="Calibri" panose="020F0502020204030204" pitchFamily="34" charset="0"/>
              </a:rPr>
              <a:t>Мы</a:t>
            </a:r>
            <a:r>
              <a:rPr lang="en-US" dirty="0">
                <a:solidFill>
                  <a:prstClr val="black"/>
                </a:solidFill>
                <a:latin typeface="Calibri" panose="020F0502020204030204" pitchFamily="34" charset="0"/>
              </a:rPr>
              <a:t> </a:t>
            </a:r>
            <a:r>
              <a:rPr lang="ru-RU" dirty="0">
                <a:solidFill>
                  <a:prstClr val="black"/>
                </a:solidFill>
                <a:latin typeface="Calibri" panose="020F0502020204030204" pitchFamily="34" charset="0"/>
              </a:rPr>
              <a:t>пришли</a:t>
            </a:r>
            <a:r>
              <a:rPr lang="en-US" dirty="0">
                <a:solidFill>
                  <a:prstClr val="black"/>
                </a:solidFill>
                <a:latin typeface="Calibri" panose="020F0502020204030204" pitchFamily="34" charset="0"/>
              </a:rPr>
              <a:t> </a:t>
            </a:r>
            <a:r>
              <a:rPr lang="en-US" dirty="0" err="1">
                <a:solidFill>
                  <a:prstClr val="black"/>
                </a:solidFill>
                <a:latin typeface="Calibri" panose="020F0502020204030204" pitchFamily="34" charset="0"/>
              </a:rPr>
              <a:t>сюда</a:t>
            </a:r>
            <a:r>
              <a:rPr lang="en-US" dirty="0">
                <a:solidFill>
                  <a:prstClr val="black"/>
                </a:solidFill>
                <a:latin typeface="Calibri" panose="020F0502020204030204" pitchFamily="34" charset="0"/>
              </a:rPr>
              <a:t>, </a:t>
            </a:r>
            <a:r>
              <a:rPr lang="en-US" dirty="0" err="1">
                <a:solidFill>
                  <a:prstClr val="black"/>
                </a:solidFill>
                <a:latin typeface="Calibri" panose="020F0502020204030204" pitchFamily="34" charset="0"/>
              </a:rPr>
              <a:t>чтобы</a:t>
            </a:r>
            <a:r>
              <a:rPr lang="en-US" dirty="0">
                <a:solidFill>
                  <a:prstClr val="black"/>
                </a:solidFill>
                <a:latin typeface="Calibri" panose="020F0502020204030204" pitchFamily="34" charset="0"/>
              </a:rPr>
              <a:t> </a:t>
            </a:r>
            <a:r>
              <a:rPr lang="en-US" dirty="0" err="1">
                <a:solidFill>
                  <a:prstClr val="black"/>
                </a:solidFill>
                <a:latin typeface="Calibri" panose="020F0502020204030204" pitchFamily="34" charset="0"/>
              </a:rPr>
              <a:t>хвалить</a:t>
            </a:r>
            <a:r>
              <a:rPr lang="en-US" dirty="0">
                <a:solidFill>
                  <a:prstClr val="black"/>
                </a:solidFill>
                <a:latin typeface="Calibri" panose="020F0502020204030204" pitchFamily="34" charset="0"/>
              </a:rPr>
              <a:t> </a:t>
            </a:r>
            <a:r>
              <a:rPr lang="en-US" dirty="0" err="1">
                <a:solidFill>
                  <a:prstClr val="black"/>
                </a:solidFill>
                <a:latin typeface="Calibri" panose="020F0502020204030204" pitchFamily="34" charset="0"/>
              </a:rPr>
              <a:t>Тебя</a:t>
            </a:r>
            <a:r>
              <a:rPr lang="en-US" dirty="0">
                <a:solidFill>
                  <a:prstClr val="black"/>
                </a:solidFill>
                <a:latin typeface="Calibri" panose="020F0502020204030204" pitchFamily="34" charset="0"/>
              </a:rPr>
              <a:t> и </a:t>
            </a:r>
            <a:r>
              <a:rPr lang="ru-RU" dirty="0">
                <a:solidFill>
                  <a:prstClr val="black"/>
                </a:solidFill>
                <a:latin typeface="Calibri" panose="020F0502020204030204" pitchFamily="34" charset="0"/>
              </a:rPr>
              <a:t>пинести дар </a:t>
            </a:r>
            <a:r>
              <a:rPr lang="en-US" dirty="0" err="1">
                <a:solidFill>
                  <a:prstClr val="black"/>
                </a:solidFill>
                <a:latin typeface="Calibri" panose="020F0502020204030204" pitchFamily="34" charset="0"/>
              </a:rPr>
              <a:t>благодар</a:t>
            </a:r>
            <a:r>
              <a:rPr lang="ru-RU" dirty="0" err="1">
                <a:solidFill>
                  <a:prstClr val="black"/>
                </a:solidFill>
                <a:latin typeface="Calibri" panose="020F0502020204030204" pitchFamily="34" charset="0"/>
              </a:rPr>
              <a:t>ности</a:t>
            </a:r>
            <a:r>
              <a:rPr lang="en-US" dirty="0">
                <a:solidFill>
                  <a:prstClr val="black"/>
                </a:solidFill>
                <a:latin typeface="Calibri" panose="020F0502020204030204" pitchFamily="34" charset="0"/>
              </a:rPr>
              <a:t>.</a:t>
            </a:r>
            <a:endParaRPr lang="he-IL" dirty="0">
              <a:latin typeface="Calibri" panose="020F0502020204030204" pitchFamily="34" charset="0"/>
            </a:endParaRPr>
          </a:p>
        </p:txBody>
      </p:sp>
      <p:sp>
        <p:nvSpPr>
          <p:cNvPr id="10" name="Title 5"/>
          <p:cNvSpPr>
            <a:spLocks noGrp="1"/>
          </p:cNvSpPr>
          <p:nvPr>
            <p:ph type="title"/>
          </p:nvPr>
        </p:nvSpPr>
        <p:spPr>
          <a:xfrm>
            <a:off x="457200" y="274638"/>
            <a:ext cx="8229600" cy="334962"/>
          </a:xfrm>
        </p:spPr>
        <p:txBody>
          <a:bodyPr>
            <a:normAutofit/>
          </a:bodyPr>
          <a:lstStyle/>
          <a:p>
            <a:pPr rtl="0"/>
            <a:r>
              <a:rPr lang="en-US" b="1" dirty="0">
                <a:latin typeface="Calibri" panose="020F0502020204030204" pitchFamily="34" charset="0"/>
              </a:rPr>
              <a:t>3.7 MATAN TODA                      </a:t>
            </a:r>
            <a:r>
              <a:rPr lang="he-IL" b="1" dirty="0">
                <a:latin typeface="Calibri" panose="020F0502020204030204" pitchFamily="34" charset="0"/>
              </a:rPr>
              <a:t>                                                                                                                                               </a:t>
            </a:r>
            <a:r>
              <a:rPr lang="en-US" b="1" dirty="0">
                <a:latin typeface="Calibri" panose="020F0502020204030204" pitchFamily="34" charset="0"/>
              </a:rPr>
              <a:t>                                 </a:t>
            </a:r>
            <a:r>
              <a:rPr lang="he-IL" b="1" dirty="0">
                <a:latin typeface="Calibri" panose="020F0502020204030204" pitchFamily="34" charset="0"/>
              </a:rPr>
              <a:t>מתן תודה</a:t>
            </a:r>
            <a:endParaRPr lang="he-IL" dirty="0">
              <a:latin typeface="Calibri" panose="020F0502020204030204" pitchFamily="34" charset="0"/>
            </a:endParaRPr>
          </a:p>
        </p:txBody>
      </p:sp>
    </p:spTree>
    <p:extLst>
      <p:ext uri="{BB962C8B-B14F-4D97-AF65-F5344CB8AC3E}">
        <p14:creationId xmlns:p14="http://schemas.microsoft.com/office/powerpoint/2010/main" val="124527357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a:xfrm>
            <a:off x="457200" y="533400"/>
            <a:ext cx="5562600" cy="4525963"/>
          </a:xfrm>
        </p:spPr>
        <p:txBody>
          <a:bodyPr>
            <a:normAutofit/>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Anachnu</a:t>
            </a:r>
            <a:r>
              <a:rPr lang="en-US" dirty="0">
                <a:latin typeface="Calibri" panose="020F0502020204030204" pitchFamily="34" charset="0"/>
              </a:rPr>
              <a:t> </a:t>
            </a:r>
            <a:r>
              <a:rPr lang="en-US" dirty="0" err="1">
                <a:latin typeface="Calibri" panose="020F0502020204030204" pitchFamily="34" charset="0"/>
              </a:rPr>
              <a:t>po</a:t>
            </a:r>
            <a:r>
              <a:rPr lang="en-US" dirty="0">
                <a:latin typeface="Calibri" panose="020F0502020204030204" pitchFamily="34" charset="0"/>
              </a:rPr>
              <a:t> </a:t>
            </a:r>
            <a:r>
              <a:rPr lang="en-US" dirty="0" err="1">
                <a:latin typeface="Calibri" panose="020F0502020204030204" pitchFamily="34" charset="0"/>
              </a:rPr>
              <a:t>nidrosh</a:t>
            </a:r>
            <a:r>
              <a:rPr lang="en-US" dirty="0">
                <a:latin typeface="Calibri" panose="020F0502020204030204" pitchFamily="34" charset="0"/>
              </a:rPr>
              <a:t> </a:t>
            </a:r>
            <a:r>
              <a:rPr lang="en-US" dirty="0" err="1">
                <a:latin typeface="Calibri" panose="020F0502020204030204" pitchFamily="34" charset="0"/>
              </a:rPr>
              <a:t>otcha</a:t>
            </a:r>
            <a:endParaRPr lang="en-US"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Venachriz</a:t>
            </a:r>
            <a:r>
              <a:rPr lang="en-US" dirty="0">
                <a:latin typeface="Calibri" panose="020F0502020204030204" pitchFamily="34" charset="0"/>
              </a:rPr>
              <a:t> et </a:t>
            </a:r>
            <a:r>
              <a:rPr lang="en-US" dirty="0" err="1">
                <a:latin typeface="Calibri" panose="020F0502020204030204" pitchFamily="34" charset="0"/>
              </a:rPr>
              <a:t>gdulatcha</a:t>
            </a:r>
            <a:endParaRPr lang="en-US"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a:latin typeface="Calibri" panose="020F0502020204030204" pitchFamily="34" charset="0"/>
              </a:rPr>
              <a:t>Ad </a:t>
            </a:r>
            <a:r>
              <a:rPr lang="en-US" dirty="0" err="1">
                <a:latin typeface="Calibri" panose="020F0502020204030204" pitchFamily="34" charset="0"/>
              </a:rPr>
              <a:t>shenire</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Otcha</a:t>
            </a:r>
            <a:r>
              <a:rPr lang="en-US" dirty="0">
                <a:latin typeface="Calibri" panose="020F0502020204030204" pitchFamily="34" charset="0"/>
              </a:rPr>
              <a:t> </a:t>
            </a:r>
            <a:r>
              <a:rPr lang="en-US" dirty="0" err="1">
                <a:latin typeface="Calibri" panose="020F0502020204030204" pitchFamily="34" charset="0"/>
              </a:rPr>
              <a:t>magia</a:t>
            </a:r>
            <a:r>
              <a:rPr lang="en-US" dirty="0">
                <a:latin typeface="Calibri" panose="020F0502020204030204" pitchFamily="34" charset="0"/>
              </a:rPr>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2000"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Анахну</a:t>
            </a:r>
            <a:r>
              <a:rPr lang="en-US" dirty="0">
                <a:latin typeface="Calibri" panose="020F0502020204030204" pitchFamily="34" charset="0"/>
              </a:rPr>
              <a:t> </a:t>
            </a:r>
            <a:r>
              <a:rPr lang="en-US" dirty="0" err="1">
                <a:latin typeface="Calibri" panose="020F0502020204030204" pitchFamily="34" charset="0"/>
              </a:rPr>
              <a:t>по</a:t>
            </a:r>
            <a:r>
              <a:rPr lang="en-US" dirty="0">
                <a:latin typeface="Calibri" panose="020F0502020204030204" pitchFamily="34" charset="0"/>
              </a:rPr>
              <a:t> </a:t>
            </a:r>
            <a:r>
              <a:rPr lang="en-US" dirty="0" err="1">
                <a:latin typeface="Calibri" panose="020F0502020204030204" pitchFamily="34" charset="0"/>
              </a:rPr>
              <a:t>нидрош</a:t>
            </a:r>
            <a:r>
              <a:rPr lang="en-US" dirty="0">
                <a:latin typeface="Calibri" panose="020F0502020204030204" pitchFamily="34" charset="0"/>
              </a:rPr>
              <a:t> </a:t>
            </a:r>
            <a:r>
              <a:rPr lang="en-US" dirty="0" err="1">
                <a:latin typeface="Calibri" panose="020F0502020204030204" pitchFamily="34" charset="0"/>
              </a:rPr>
              <a:t>отха</a:t>
            </a:r>
            <a:r>
              <a:rPr lang="en-US" dirty="0">
                <a:latin typeface="Calibri" panose="020F0502020204030204" pitchFamily="34" charset="0"/>
              </a:rPr>
              <a:t> </a:t>
            </a:r>
            <a:r>
              <a:rPr lang="ru-RU" dirty="0" err="1">
                <a:latin typeface="Calibri" panose="020F0502020204030204" pitchFamily="34" charset="0"/>
              </a:rPr>
              <a:t>В</a:t>
            </a:r>
            <a:r>
              <a:rPr lang="en-US" dirty="0" err="1">
                <a:latin typeface="Calibri" panose="020F0502020204030204" pitchFamily="34" charset="0"/>
              </a:rPr>
              <a:t>енахриз</a:t>
            </a:r>
            <a:r>
              <a:rPr lang="en-US" dirty="0">
                <a:latin typeface="Calibri" panose="020F0502020204030204" pitchFamily="34" charset="0"/>
              </a:rPr>
              <a:t> </a:t>
            </a:r>
            <a:r>
              <a:rPr lang="en-US" dirty="0" err="1">
                <a:latin typeface="Calibri" panose="020F0502020204030204" pitchFamily="34" charset="0"/>
              </a:rPr>
              <a:t>эт</a:t>
            </a:r>
            <a:r>
              <a:rPr lang="en-US" dirty="0">
                <a:latin typeface="Calibri" panose="020F0502020204030204" pitchFamily="34" charset="0"/>
              </a:rPr>
              <a:t> </a:t>
            </a:r>
            <a:r>
              <a:rPr lang="en-US" dirty="0" err="1">
                <a:latin typeface="Calibri" panose="020F0502020204030204" pitchFamily="34" charset="0"/>
              </a:rPr>
              <a:t>гдулатха</a:t>
            </a:r>
            <a:r>
              <a:rPr lang="en-US" dirty="0">
                <a:latin typeface="Calibri" panose="020F0502020204030204" pitchFamily="34" charset="0"/>
              </a:rPr>
              <a:t> </a:t>
            </a:r>
            <a:br>
              <a:rPr lang="en-US" dirty="0">
                <a:latin typeface="Calibri" panose="020F0502020204030204" pitchFamily="34" charset="0"/>
              </a:rPr>
            </a:br>
            <a:r>
              <a:rPr lang="en-US" dirty="0" err="1">
                <a:latin typeface="Calibri" panose="020F0502020204030204" pitchFamily="34" charset="0"/>
              </a:rPr>
              <a:t>Aд</a:t>
            </a:r>
            <a:r>
              <a:rPr lang="en-US" dirty="0">
                <a:latin typeface="Calibri" panose="020F0502020204030204" pitchFamily="34" charset="0"/>
              </a:rPr>
              <a:t> </a:t>
            </a:r>
            <a:r>
              <a:rPr lang="en-US" dirty="0" err="1">
                <a:latin typeface="Calibri" panose="020F0502020204030204" pitchFamily="34" charset="0"/>
              </a:rPr>
              <a:t>шенирэ</a:t>
            </a:r>
            <a:r>
              <a:rPr lang="en-US" dirty="0">
                <a:latin typeface="Calibri" panose="020F0502020204030204" pitchFamily="34" charset="0"/>
              </a:rPr>
              <a:t> </a:t>
            </a:r>
            <a:r>
              <a:rPr lang="en-US" dirty="0" err="1">
                <a:latin typeface="Calibri" panose="020F0502020204030204" pitchFamily="34" charset="0"/>
              </a:rPr>
              <a:t>отха</a:t>
            </a:r>
            <a:r>
              <a:rPr lang="en-US" dirty="0">
                <a:latin typeface="Calibri" panose="020F0502020204030204" pitchFamily="34" charset="0"/>
              </a:rPr>
              <a:t> </a:t>
            </a:r>
            <a:r>
              <a:rPr lang="en-US" dirty="0" err="1">
                <a:latin typeface="Calibri" panose="020F0502020204030204" pitchFamily="34" charset="0"/>
              </a:rPr>
              <a:t>магиа</a:t>
            </a:r>
            <a:r>
              <a:rPr lang="en-US" dirty="0">
                <a:latin typeface="Calibri" panose="020F0502020204030204" pitchFamily="34" charset="0"/>
              </a:rPr>
              <a:t>.</a:t>
            </a:r>
          </a:p>
        </p:txBody>
      </p:sp>
      <p:sp>
        <p:nvSpPr>
          <p:cNvPr id="8" name="Content Placeholder 7"/>
          <p:cNvSpPr>
            <a:spLocks noGrp="1"/>
          </p:cNvSpPr>
          <p:nvPr>
            <p:ph sz="half" idx="2"/>
          </p:nvPr>
        </p:nvSpPr>
        <p:spPr>
          <a:xfrm>
            <a:off x="4419600" y="457200"/>
            <a:ext cx="4343400" cy="4525963"/>
          </a:xfrm>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אנחנו פה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נדרוש אותך</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ונכריז את גדולתך</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עד שנראה</a:t>
            </a:r>
            <a:r>
              <a:rPr lang="de-DE" dirty="0"/>
              <a:t> </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אותך מגיע</a:t>
            </a:r>
            <a:r>
              <a:rPr lang="de-DE" dirty="0"/>
              <a:t>.</a:t>
            </a:r>
            <a:endParaRPr lang="en-US" dirty="0"/>
          </a:p>
          <a:p>
            <a:endParaRPr lang="he-IL" dirty="0"/>
          </a:p>
        </p:txBody>
      </p:sp>
      <p:sp>
        <p:nvSpPr>
          <p:cNvPr id="9" name="Text Placeholder 8"/>
          <p:cNvSpPr>
            <a:spLocks noGrp="1"/>
          </p:cNvSpPr>
          <p:nvPr>
            <p:ph type="body" sz="quarter" idx="13"/>
          </p:nvPr>
        </p:nvSpPr>
        <p:spPr>
          <a:xfrm>
            <a:off x="457200" y="5257800"/>
            <a:ext cx="8305800" cy="1066800"/>
          </a:xfrm>
        </p:spPr>
        <p:txBody>
          <a:bodyPr>
            <a:noAutofit/>
          </a:bodyPr>
          <a:lstStyle/>
          <a:p>
            <a:pPr>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latin typeface="Calibri" panose="020F0502020204030204" pitchFamily="34" charset="0"/>
              </a:rPr>
              <a:t>We are here to seek You and to declare </a:t>
            </a:r>
          </a:p>
          <a:p>
            <a:pPr>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latin typeface="Calibri" panose="020F0502020204030204" pitchFamily="34" charset="0"/>
              </a:rPr>
              <a:t>Your greatness until we see You coming.</a:t>
            </a:r>
          </a:p>
          <a:p>
            <a:pPr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a:latin typeface="Calibri" panose="020F0502020204030204" pitchFamily="34" charset="0"/>
              </a:rPr>
              <a:t>Мы</a:t>
            </a:r>
            <a:r>
              <a:rPr lang="en-US" dirty="0">
                <a:latin typeface="Calibri" panose="020F0502020204030204" pitchFamily="34" charset="0"/>
              </a:rPr>
              <a:t> </a:t>
            </a:r>
            <a:r>
              <a:rPr lang="en-US" dirty="0" err="1">
                <a:latin typeface="Calibri" panose="020F0502020204030204" pitchFamily="34" charset="0"/>
              </a:rPr>
              <a:t>здес</a:t>
            </a:r>
            <a:r>
              <a:rPr lang="ru-RU" dirty="0">
                <a:latin typeface="Calibri" panose="020F0502020204030204" pitchFamily="34" charset="0"/>
              </a:rPr>
              <a:t>ь будем</a:t>
            </a:r>
            <a:r>
              <a:rPr lang="en-US" dirty="0">
                <a:latin typeface="Calibri" panose="020F0502020204030204" pitchFamily="34" charset="0"/>
              </a:rPr>
              <a:t> </a:t>
            </a:r>
            <a:r>
              <a:rPr lang="en-US" dirty="0" err="1">
                <a:latin typeface="Calibri" panose="020F0502020204030204" pitchFamily="34" charset="0"/>
              </a:rPr>
              <a:t>искать</a:t>
            </a:r>
            <a:r>
              <a:rPr lang="en-US" dirty="0">
                <a:latin typeface="Calibri" panose="020F0502020204030204" pitchFamily="34" charset="0"/>
              </a:rPr>
              <a:t> </a:t>
            </a:r>
            <a:r>
              <a:rPr lang="en-US" dirty="0" err="1">
                <a:latin typeface="Calibri" panose="020F0502020204030204" pitchFamily="34" charset="0"/>
              </a:rPr>
              <a:t>Тебя</a:t>
            </a:r>
            <a:r>
              <a:rPr lang="en-US" dirty="0">
                <a:latin typeface="Calibri" panose="020F0502020204030204" pitchFamily="34" charset="0"/>
              </a:rPr>
              <a:t> и </a:t>
            </a:r>
            <a:r>
              <a:rPr lang="ru-RU" dirty="0">
                <a:latin typeface="Calibri" panose="020F0502020204030204" pitchFamily="34" charset="0"/>
              </a:rPr>
              <a:t>правосглашать</a:t>
            </a:r>
            <a:endParaRPr lang="en-US" dirty="0">
              <a:latin typeface="Calibri" panose="020F0502020204030204" pitchFamily="34" charset="0"/>
            </a:endParaRPr>
          </a:p>
          <a:p>
            <a:pPr>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a:latin typeface="Calibri" panose="020F0502020204030204" pitchFamily="34" charset="0"/>
              </a:rPr>
              <a:t>Твое</a:t>
            </a:r>
            <a:r>
              <a:rPr lang="en-US" dirty="0">
                <a:latin typeface="Calibri" panose="020F0502020204030204" pitchFamily="34" charset="0"/>
              </a:rPr>
              <a:t> </a:t>
            </a:r>
            <a:r>
              <a:rPr lang="en-US" dirty="0" err="1">
                <a:latin typeface="Calibri" panose="020F0502020204030204" pitchFamily="34" charset="0"/>
              </a:rPr>
              <a:t>величие</a:t>
            </a:r>
            <a:r>
              <a:rPr lang="en-US" dirty="0">
                <a:latin typeface="Calibri" panose="020F0502020204030204" pitchFamily="34" charset="0"/>
              </a:rPr>
              <a:t>, </a:t>
            </a:r>
            <a:r>
              <a:rPr lang="en-US" dirty="0" err="1">
                <a:latin typeface="Calibri" panose="020F0502020204030204" pitchFamily="34" charset="0"/>
              </a:rPr>
              <a:t>когда</a:t>
            </a:r>
            <a:r>
              <a:rPr lang="en-US" dirty="0">
                <a:latin typeface="Calibri" panose="020F0502020204030204" pitchFamily="34" charset="0"/>
              </a:rPr>
              <a:t> </a:t>
            </a:r>
            <a:r>
              <a:rPr lang="en-US" dirty="0" err="1">
                <a:latin typeface="Calibri" panose="020F0502020204030204" pitchFamily="34" charset="0"/>
              </a:rPr>
              <a:t>мы</a:t>
            </a:r>
            <a:r>
              <a:rPr lang="en-US" dirty="0">
                <a:latin typeface="Calibri" panose="020F0502020204030204" pitchFamily="34" charset="0"/>
              </a:rPr>
              <a:t> </a:t>
            </a:r>
            <a:r>
              <a:rPr lang="en-US" dirty="0" err="1">
                <a:latin typeface="Calibri" panose="020F0502020204030204" pitchFamily="34" charset="0"/>
              </a:rPr>
              <a:t>видим</a:t>
            </a:r>
            <a:r>
              <a:rPr lang="en-US" dirty="0">
                <a:latin typeface="Calibri" panose="020F0502020204030204" pitchFamily="34" charset="0"/>
              </a:rPr>
              <a:t> </a:t>
            </a:r>
            <a:r>
              <a:rPr lang="en-US" dirty="0" err="1">
                <a:latin typeface="Calibri" panose="020F0502020204030204" pitchFamily="34" charset="0"/>
              </a:rPr>
              <a:t>Твое</a:t>
            </a:r>
            <a:r>
              <a:rPr lang="en-US" dirty="0">
                <a:latin typeface="Calibri" panose="020F0502020204030204" pitchFamily="34" charset="0"/>
              </a:rPr>
              <a:t> </a:t>
            </a:r>
            <a:r>
              <a:rPr lang="en-US" dirty="0" err="1">
                <a:latin typeface="Calibri" panose="020F0502020204030204" pitchFamily="34" charset="0"/>
              </a:rPr>
              <a:t>прибывание</a:t>
            </a:r>
            <a:r>
              <a:rPr lang="en-US" dirty="0">
                <a:latin typeface="Calibri" panose="020F0502020204030204" pitchFamily="34" charset="0"/>
              </a:rPr>
              <a:t>.</a:t>
            </a:r>
          </a:p>
        </p:txBody>
      </p:sp>
      <p:sp>
        <p:nvSpPr>
          <p:cNvPr id="10" name="Title 5"/>
          <p:cNvSpPr>
            <a:spLocks noGrp="1"/>
          </p:cNvSpPr>
          <p:nvPr>
            <p:ph type="title"/>
          </p:nvPr>
        </p:nvSpPr>
        <p:spPr>
          <a:xfrm>
            <a:off x="457200" y="274638"/>
            <a:ext cx="8229600" cy="334962"/>
          </a:xfrm>
        </p:spPr>
        <p:txBody>
          <a:bodyPr>
            <a:normAutofit/>
          </a:bodyPr>
          <a:lstStyle/>
          <a:p>
            <a:pPr rtl="0"/>
            <a:r>
              <a:rPr lang="en-US" b="1" dirty="0">
                <a:latin typeface="Calibri" panose="020F0502020204030204" pitchFamily="34" charset="0"/>
              </a:rPr>
              <a:t>4.7 MATAN TODA                      </a:t>
            </a:r>
            <a:r>
              <a:rPr lang="he-IL" b="1" dirty="0">
                <a:latin typeface="Calibri" panose="020F0502020204030204" pitchFamily="34" charset="0"/>
              </a:rPr>
              <a:t>                                                                                                                                               </a:t>
            </a:r>
            <a:r>
              <a:rPr lang="en-US" b="1" dirty="0">
                <a:latin typeface="Calibri" panose="020F0502020204030204" pitchFamily="34" charset="0"/>
              </a:rPr>
              <a:t>                                 </a:t>
            </a:r>
            <a:r>
              <a:rPr lang="he-IL" b="1" dirty="0">
                <a:latin typeface="Calibri" panose="020F0502020204030204" pitchFamily="34" charset="0"/>
              </a:rPr>
              <a:t>מתן תודה</a:t>
            </a:r>
            <a:endParaRPr lang="he-IL" dirty="0">
              <a:latin typeface="Calibri" panose="020F0502020204030204" pitchFamily="34" charset="0"/>
            </a:endParaRPr>
          </a:p>
        </p:txBody>
      </p:sp>
    </p:spTree>
    <p:extLst>
      <p:ext uri="{BB962C8B-B14F-4D97-AF65-F5344CB8AC3E}">
        <p14:creationId xmlns:p14="http://schemas.microsoft.com/office/powerpoint/2010/main" val="297414628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ext Box 4"/>
          <p:cNvSpPr txBox="1">
            <a:spLocks noChangeArrowheads="1"/>
          </p:cNvSpPr>
          <p:nvPr/>
        </p:nvSpPr>
        <p:spPr bwMode="auto">
          <a:xfrm>
            <a:off x="228600" y="5486400"/>
            <a:ext cx="8588375" cy="1325620"/>
          </a:xfrm>
          <a:prstGeom prst="rect">
            <a:avLst/>
          </a:prstGeom>
          <a:noFill/>
          <a:ln w="9525">
            <a:noFill/>
            <a:round/>
            <a:headEnd/>
            <a:tailEnd/>
          </a:ln>
          <a:effectLst/>
        </p:spPr>
        <p:txBody>
          <a:bodyPr lIns="90000" tIns="46800" rIns="90000" bIns="46800">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Yes, I will praise and worship, I will reflect the glory of the Lord. </a:t>
            </a:r>
          </a:p>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For He is the way, the truth and the life.</a:t>
            </a:r>
          </a:p>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Да</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ru-RU"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я</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ru-RU"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буду</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ru-RU"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петь и прославлять</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ru-RU"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и отражать</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en-US" sz="2000" b="1"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славу</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en-US" sz="2000" b="1"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Господа</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endParaRPr kumimoji="0" lang="ru-RU"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Ибо</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ru-RU"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он</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en-US" sz="2000" b="1"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путь</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en-US" sz="2000" b="1"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истина</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и </a:t>
            </a:r>
            <a:r>
              <a:rPr kumimoji="0" lang="en-US" sz="2000" b="1"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жизнь</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t>
            </a:r>
          </a:p>
        </p:txBody>
      </p:sp>
      <p:sp>
        <p:nvSpPr>
          <p:cNvPr id="8" name="Content Placeholder 7"/>
          <p:cNvSpPr>
            <a:spLocks noGrp="1"/>
          </p:cNvSpPr>
          <p:nvPr>
            <p:ph sz="half" idx="1"/>
          </p:nvPr>
        </p:nvSpPr>
        <p:spPr>
          <a:xfrm>
            <a:off x="304800" y="503237"/>
            <a:ext cx="5410200" cy="4525963"/>
          </a:xfrm>
        </p:spPr>
        <p:txBody>
          <a:bodyPr>
            <a:noAutofit/>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a:latin typeface="Calibri" panose="020F0502020204030204" pitchFamily="34" charset="0"/>
              </a:rPr>
              <a:t>Ken </a:t>
            </a:r>
            <a:r>
              <a:rPr lang="en-US" dirty="0" err="1">
                <a:latin typeface="Calibri" panose="020F0502020204030204" pitchFamily="34" charset="0"/>
              </a:rPr>
              <a:t>ashir</a:t>
            </a:r>
            <a:r>
              <a:rPr lang="en-US" dirty="0">
                <a:latin typeface="Calibri" panose="020F0502020204030204" pitchFamily="34" charset="0"/>
              </a:rPr>
              <a:t> </a:t>
            </a:r>
            <a:r>
              <a:rPr lang="en-US" dirty="0" err="1">
                <a:latin typeface="Calibri" panose="020F0502020204030204" pitchFamily="34" charset="0"/>
              </a:rPr>
              <a:t>vaahalel</a:t>
            </a:r>
            <a:endParaRPr lang="en-US"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Ashakef</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a:latin typeface="Calibri" panose="020F0502020204030204" pitchFamily="34" charset="0"/>
              </a:rPr>
              <a:t>Et </a:t>
            </a:r>
            <a:r>
              <a:rPr lang="en-US" dirty="0" err="1">
                <a:latin typeface="Calibri" panose="020F0502020204030204" pitchFamily="34" charset="0"/>
              </a:rPr>
              <a:t>kvod</a:t>
            </a:r>
            <a:r>
              <a:rPr lang="en-US" dirty="0">
                <a:latin typeface="Calibri" panose="020F0502020204030204" pitchFamily="34" charset="0"/>
              </a:rPr>
              <a:t> </a:t>
            </a:r>
            <a:r>
              <a:rPr lang="en-US" dirty="0" err="1">
                <a:latin typeface="Calibri" panose="020F0502020204030204" pitchFamily="34" charset="0"/>
              </a:rPr>
              <a:t>HaEl</a:t>
            </a:r>
            <a:endParaRPr lang="en-US"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Ki</a:t>
            </a:r>
            <a:r>
              <a:rPr lang="en-US" dirty="0">
                <a:latin typeface="Calibri" panose="020F0502020204030204" pitchFamily="34" charset="0"/>
              </a:rPr>
              <a:t> </a:t>
            </a:r>
            <a:r>
              <a:rPr lang="en-US" dirty="0" err="1">
                <a:latin typeface="Calibri" panose="020F0502020204030204" pitchFamily="34" charset="0"/>
              </a:rPr>
              <a:t>Hu</a:t>
            </a:r>
            <a:r>
              <a:rPr lang="en-US" dirty="0">
                <a:latin typeface="Calibri" panose="020F0502020204030204" pitchFamily="34" charset="0"/>
              </a:rPr>
              <a:t> </a:t>
            </a:r>
            <a:r>
              <a:rPr lang="en-US" dirty="0" err="1">
                <a:latin typeface="Calibri" panose="020F0502020204030204" pitchFamily="34" charset="0"/>
              </a:rPr>
              <a:t>haderech</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Haemet</a:t>
            </a:r>
            <a:r>
              <a:rPr lang="en-US" dirty="0">
                <a:latin typeface="Calibri" panose="020F0502020204030204" pitchFamily="34" charset="0"/>
              </a:rPr>
              <a:t> </a:t>
            </a:r>
            <a:r>
              <a:rPr lang="en-US" dirty="0" err="1">
                <a:latin typeface="Calibri" panose="020F0502020204030204" pitchFamily="34" charset="0"/>
              </a:rPr>
              <a:t>vehachayim</a:t>
            </a:r>
            <a:r>
              <a:rPr lang="en-US" dirty="0">
                <a:latin typeface="Calibri" panose="020F0502020204030204" pitchFamily="34" charset="0"/>
              </a:rPr>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2000"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Кен</a:t>
            </a:r>
            <a:r>
              <a:rPr lang="en-US" dirty="0">
                <a:latin typeface="Calibri" panose="020F0502020204030204" pitchFamily="34" charset="0"/>
              </a:rPr>
              <a:t> </a:t>
            </a:r>
            <a:r>
              <a:rPr lang="en-US" dirty="0" err="1">
                <a:latin typeface="Calibri" panose="020F0502020204030204" pitchFamily="34" charset="0"/>
              </a:rPr>
              <a:t>ашир</a:t>
            </a:r>
            <a:r>
              <a:rPr lang="en-US" dirty="0">
                <a:latin typeface="Calibri" panose="020F0502020204030204" pitchFamily="34" charset="0"/>
              </a:rPr>
              <a:t> </a:t>
            </a:r>
            <a:r>
              <a:rPr lang="en-US" dirty="0" err="1">
                <a:latin typeface="Calibri" panose="020F0502020204030204" pitchFamily="34" charset="0"/>
              </a:rPr>
              <a:t>ва</a:t>
            </a:r>
            <a:r>
              <a:rPr lang="en-US" dirty="0">
                <a:latin typeface="Calibri" panose="020F0502020204030204" pitchFamily="34" charset="0"/>
              </a:rPr>
              <a:t> </a:t>
            </a:r>
            <a:r>
              <a:rPr lang="en-US" dirty="0" err="1">
                <a:latin typeface="Calibri" panose="020F0502020204030204" pitchFamily="34" charset="0"/>
              </a:rPr>
              <a:t>эеhалел</a:t>
            </a:r>
            <a:endParaRPr lang="en-US"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nb-NO" dirty="0">
                <a:latin typeface="Calibri" panose="020F0502020204030204" pitchFamily="34" charset="0"/>
              </a:rPr>
              <a:t>A</a:t>
            </a:r>
            <a:r>
              <a:rPr lang="en-US" dirty="0" err="1">
                <a:latin typeface="Calibri" panose="020F0502020204030204" pitchFamily="34" charset="0"/>
              </a:rPr>
              <a:t>шакеф</a:t>
            </a:r>
            <a:r>
              <a:rPr lang="en-US" dirty="0">
                <a:latin typeface="Calibri" panose="020F0502020204030204" pitchFamily="34" charset="0"/>
              </a:rPr>
              <a:t> </a:t>
            </a:r>
            <a:r>
              <a:rPr lang="en-US" dirty="0" err="1">
                <a:latin typeface="Calibri" panose="020F0502020204030204" pitchFamily="34" charset="0"/>
              </a:rPr>
              <a:t>эт</a:t>
            </a:r>
            <a:r>
              <a:rPr lang="en-US" dirty="0">
                <a:latin typeface="Calibri" panose="020F0502020204030204" pitchFamily="34" charset="0"/>
              </a:rPr>
              <a:t> </a:t>
            </a:r>
            <a:r>
              <a:rPr lang="en-US" dirty="0" err="1">
                <a:latin typeface="Calibri" panose="020F0502020204030204" pitchFamily="34" charset="0"/>
              </a:rPr>
              <a:t>квод</a:t>
            </a:r>
            <a:r>
              <a:rPr lang="en-US" dirty="0">
                <a:latin typeface="Calibri" panose="020F0502020204030204" pitchFamily="34" charset="0"/>
              </a:rPr>
              <a:t> </a:t>
            </a:r>
            <a:r>
              <a:rPr lang="en-US" dirty="0" err="1">
                <a:latin typeface="Calibri" panose="020F0502020204030204" pitchFamily="34" charset="0"/>
              </a:rPr>
              <a:t>hаЭль</a:t>
            </a:r>
            <a:r>
              <a:rPr lang="en-US" dirty="0">
                <a:latin typeface="Calibri" panose="020F0502020204030204" pitchFamily="34" charset="0"/>
              </a:rPr>
              <a:t> </a:t>
            </a:r>
            <a:r>
              <a:rPr lang="ru-RU" dirty="0" err="1">
                <a:latin typeface="Calibri" panose="020F0502020204030204" pitchFamily="34" charset="0"/>
              </a:rPr>
              <a:t>К</a:t>
            </a:r>
            <a:r>
              <a:rPr lang="en-US" dirty="0">
                <a:latin typeface="Calibri" panose="020F0502020204030204" pitchFamily="34" charset="0"/>
              </a:rPr>
              <a:t>и </a:t>
            </a:r>
            <a:r>
              <a:rPr lang="en-US" dirty="0" err="1">
                <a:latin typeface="Calibri" panose="020F0502020204030204" pitchFamily="34" charset="0"/>
              </a:rPr>
              <a:t>hу</a:t>
            </a:r>
            <a:r>
              <a:rPr lang="en-US" dirty="0">
                <a:latin typeface="Calibri" panose="020F0502020204030204" pitchFamily="34" charset="0"/>
              </a:rPr>
              <a:t> </a:t>
            </a:r>
            <a:r>
              <a:rPr lang="en-US" dirty="0" err="1">
                <a:latin typeface="Calibri" panose="020F0502020204030204" pitchFamily="34" charset="0"/>
              </a:rPr>
              <a:t>hадерех</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hаемет</a:t>
            </a:r>
            <a:r>
              <a:rPr lang="en-US" dirty="0">
                <a:latin typeface="Calibri" panose="020F0502020204030204" pitchFamily="34" charset="0"/>
              </a:rPr>
              <a:t> </a:t>
            </a:r>
            <a:r>
              <a:rPr lang="en-US" dirty="0" err="1">
                <a:latin typeface="Calibri" panose="020F0502020204030204" pitchFamily="34" charset="0"/>
              </a:rPr>
              <a:t>ве</a:t>
            </a:r>
            <a:r>
              <a:rPr lang="en-US" dirty="0">
                <a:latin typeface="Calibri" panose="020F0502020204030204" pitchFamily="34" charset="0"/>
              </a:rPr>
              <a:t> </a:t>
            </a:r>
            <a:r>
              <a:rPr lang="en-US" dirty="0" err="1">
                <a:latin typeface="Calibri" panose="020F0502020204030204" pitchFamily="34" charset="0"/>
              </a:rPr>
              <a:t>hахаим</a:t>
            </a:r>
            <a:r>
              <a:rPr lang="en-US" dirty="0">
                <a:latin typeface="Calibri" panose="020F0502020204030204" pitchFamily="34" charset="0"/>
              </a:rPr>
              <a:t>.</a:t>
            </a:r>
          </a:p>
        </p:txBody>
      </p:sp>
      <p:sp>
        <p:nvSpPr>
          <p:cNvPr id="9" name="Content Placeholder 8"/>
          <p:cNvSpPr>
            <a:spLocks noGrp="1"/>
          </p:cNvSpPr>
          <p:nvPr>
            <p:ph sz="half" idx="2"/>
          </p:nvPr>
        </p:nvSpPr>
        <p:spPr>
          <a:xfrm>
            <a:off x="4800600" y="503237"/>
            <a:ext cx="4038600" cy="4525963"/>
          </a:xfrm>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כן אשיר ואהלל</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אשקף </a:t>
            </a:r>
            <a:br>
              <a:rPr lang="en-US" dirty="0"/>
            </a:br>
            <a:r>
              <a:rPr lang="he-IL" dirty="0"/>
              <a:t>את כבוד האל</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כי הוא הדרך,</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האמת והחיים</a:t>
            </a:r>
            <a:r>
              <a:rPr lang="de-DE" dirty="0"/>
              <a:t>.</a:t>
            </a:r>
            <a:endParaRPr lang="en-US" dirty="0"/>
          </a:p>
        </p:txBody>
      </p:sp>
      <p:sp>
        <p:nvSpPr>
          <p:cNvPr id="10" name="Title 5"/>
          <p:cNvSpPr>
            <a:spLocks noGrp="1"/>
          </p:cNvSpPr>
          <p:nvPr>
            <p:ph type="title"/>
          </p:nvPr>
        </p:nvSpPr>
        <p:spPr>
          <a:xfrm>
            <a:off x="457200" y="274638"/>
            <a:ext cx="8229600" cy="334962"/>
          </a:xfrm>
        </p:spPr>
        <p:txBody>
          <a:bodyPr>
            <a:normAutofit/>
          </a:bodyPr>
          <a:lstStyle/>
          <a:p>
            <a:pPr rtl="0"/>
            <a:r>
              <a:rPr lang="en-US" b="1" dirty="0">
                <a:latin typeface="Calibri" panose="020F0502020204030204" pitchFamily="34" charset="0"/>
              </a:rPr>
              <a:t>5.7 MATAN TODA                      </a:t>
            </a:r>
            <a:r>
              <a:rPr lang="he-IL" b="1" dirty="0">
                <a:latin typeface="Calibri" panose="020F0502020204030204" pitchFamily="34" charset="0"/>
              </a:rPr>
              <a:t>                                                                                                                                               </a:t>
            </a:r>
            <a:r>
              <a:rPr lang="en-US" b="1" dirty="0">
                <a:latin typeface="Calibri" panose="020F0502020204030204" pitchFamily="34" charset="0"/>
              </a:rPr>
              <a:t>                                 </a:t>
            </a:r>
            <a:r>
              <a:rPr lang="he-IL" b="1" dirty="0">
                <a:latin typeface="Calibri" panose="020F0502020204030204" pitchFamily="34" charset="0"/>
              </a:rPr>
              <a:t>מתן תודה</a:t>
            </a:r>
            <a:endParaRPr lang="he-IL" dirty="0">
              <a:latin typeface="Calibri" panose="020F0502020204030204" pitchFamily="34" charset="0"/>
            </a:endParaRPr>
          </a:p>
        </p:txBody>
      </p:sp>
    </p:spTree>
    <p:extLst>
      <p:ext uri="{BB962C8B-B14F-4D97-AF65-F5344CB8AC3E}">
        <p14:creationId xmlns:p14="http://schemas.microsoft.com/office/powerpoint/2010/main" val="284716241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1"/>
          </p:nvPr>
        </p:nvSpPr>
        <p:spPr>
          <a:xfrm>
            <a:off x="381000" y="655637"/>
            <a:ext cx="5791200" cy="4525963"/>
          </a:xfrm>
        </p:spPr>
        <p:txBody>
          <a:bodyPr>
            <a:noAutofit/>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Hadrech</a:t>
            </a:r>
            <a:r>
              <a:rPr lang="en-US" dirty="0">
                <a:latin typeface="Calibri" panose="020F0502020204030204" pitchFamily="34" charset="0"/>
              </a:rPr>
              <a:t> </a:t>
            </a:r>
            <a:r>
              <a:rPr lang="en-US" dirty="0" err="1">
                <a:latin typeface="Calibri" panose="020F0502020204030204" pitchFamily="34" charset="0"/>
              </a:rPr>
              <a:t>otanu</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Leolam</a:t>
            </a:r>
            <a:r>
              <a:rPr lang="en-US" dirty="0">
                <a:latin typeface="Calibri" panose="020F0502020204030204" pitchFamily="34" charset="0"/>
              </a:rPr>
              <a:t>, </a:t>
            </a:r>
            <a:r>
              <a:rPr lang="en-US" dirty="0" err="1">
                <a:latin typeface="Calibri" panose="020F0502020204030204" pitchFamily="34" charset="0"/>
              </a:rPr>
              <a:t>Kach</a:t>
            </a:r>
            <a:r>
              <a:rPr lang="en-US" dirty="0">
                <a:latin typeface="Calibri" panose="020F0502020204030204" pitchFamily="34" charset="0"/>
              </a:rPr>
              <a:t> et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chayeinu</a:t>
            </a:r>
            <a:r>
              <a:rPr lang="en-US" dirty="0">
                <a:latin typeface="Calibri" panose="020F0502020204030204" pitchFamily="34" charset="0"/>
              </a:rPr>
              <a:t> </a:t>
            </a:r>
            <a:r>
              <a:rPr lang="en-US" dirty="0" err="1">
                <a:latin typeface="Calibri" panose="020F0502020204030204" pitchFamily="34" charset="0"/>
              </a:rPr>
              <a:t>Kekorban</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Venavi</a:t>
            </a:r>
            <a:r>
              <a:rPr lang="en-US" dirty="0">
                <a:latin typeface="Calibri" panose="020F0502020204030204" pitchFamily="34" charset="0"/>
              </a:rPr>
              <a:t> </a:t>
            </a:r>
            <a:r>
              <a:rPr lang="en-US" dirty="0" err="1">
                <a:latin typeface="Calibri" panose="020F0502020204030204" pitchFamily="34" charset="0"/>
              </a:rPr>
              <a:t>matan</a:t>
            </a:r>
            <a:r>
              <a:rPr lang="en-US" dirty="0">
                <a:latin typeface="Calibri" panose="020F0502020204030204" pitchFamily="34" charset="0"/>
              </a:rPr>
              <a:t> </a:t>
            </a:r>
            <a:r>
              <a:rPr lang="en-US" dirty="0" err="1">
                <a:latin typeface="Calibri" panose="020F0502020204030204" pitchFamily="34" charset="0"/>
              </a:rPr>
              <a:t>toda</a:t>
            </a:r>
            <a:r>
              <a:rPr lang="en-US" dirty="0">
                <a:latin typeface="Calibri" panose="020F0502020204030204" pitchFamily="34" charset="0"/>
              </a:rPr>
              <a:t>, </a:t>
            </a:r>
            <a:r>
              <a:rPr lang="en-US" dirty="0" err="1">
                <a:latin typeface="Calibri" panose="020F0502020204030204" pitchFamily="34" charset="0"/>
              </a:rPr>
              <a:t>leYeshua</a:t>
            </a:r>
            <a:r>
              <a:rPr lang="en-US" dirty="0">
                <a:latin typeface="Calibri" panose="020F0502020204030204" pitchFamily="34" charset="0"/>
              </a:rPr>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2000"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Хадрех</a:t>
            </a:r>
            <a:r>
              <a:rPr lang="en-US" dirty="0">
                <a:latin typeface="Calibri" panose="020F0502020204030204" pitchFamily="34" charset="0"/>
              </a:rPr>
              <a:t> </a:t>
            </a:r>
            <a:r>
              <a:rPr lang="en-US" dirty="0" err="1">
                <a:latin typeface="Calibri" panose="020F0502020204030204" pitchFamily="34" charset="0"/>
              </a:rPr>
              <a:t>отану</a:t>
            </a:r>
            <a:r>
              <a:rPr lang="en-US" dirty="0">
                <a:latin typeface="Calibri" panose="020F0502020204030204" pitchFamily="34" charset="0"/>
              </a:rPr>
              <a:t> </a:t>
            </a:r>
            <a:r>
              <a:rPr lang="en-US" dirty="0" err="1">
                <a:latin typeface="Calibri" panose="020F0502020204030204" pitchFamily="34" charset="0"/>
              </a:rPr>
              <a:t>леолам</a:t>
            </a:r>
            <a:r>
              <a:rPr lang="en-US" dirty="0">
                <a:latin typeface="Calibri" panose="020F0502020204030204" pitchFamily="34" charset="0"/>
              </a:rPr>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Ках</a:t>
            </a:r>
            <a:r>
              <a:rPr lang="en-US" dirty="0">
                <a:latin typeface="Calibri" panose="020F0502020204030204" pitchFamily="34" charset="0"/>
              </a:rPr>
              <a:t> </a:t>
            </a:r>
            <a:r>
              <a:rPr lang="en-US" dirty="0" err="1">
                <a:latin typeface="Calibri" panose="020F0502020204030204" pitchFamily="34" charset="0"/>
              </a:rPr>
              <a:t>эт</a:t>
            </a:r>
            <a:r>
              <a:rPr lang="en-US" dirty="0">
                <a:latin typeface="Calibri" panose="020F0502020204030204" pitchFamily="34" charset="0"/>
              </a:rPr>
              <a:t> </a:t>
            </a:r>
            <a:r>
              <a:rPr lang="en-US" dirty="0" err="1">
                <a:latin typeface="Calibri" panose="020F0502020204030204" pitchFamily="34" charset="0"/>
              </a:rPr>
              <a:t>хаейну</a:t>
            </a:r>
            <a:r>
              <a:rPr lang="en-US" dirty="0">
                <a:latin typeface="Calibri" panose="020F0502020204030204" pitchFamily="34" charset="0"/>
              </a:rPr>
              <a:t> </a:t>
            </a:r>
            <a:r>
              <a:rPr lang="en-US" dirty="0" err="1">
                <a:latin typeface="Calibri" panose="020F0502020204030204" pitchFamily="34" charset="0"/>
              </a:rPr>
              <a:t>кекорбан</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ru-RU" dirty="0">
                <a:latin typeface="Calibri" panose="020F0502020204030204" pitchFamily="34" charset="0"/>
              </a:rPr>
              <a:t>В</a:t>
            </a:r>
            <a:r>
              <a:rPr lang="en-US" dirty="0" err="1">
                <a:latin typeface="Calibri" panose="020F0502020204030204" pitchFamily="34" charset="0"/>
              </a:rPr>
              <a:t>енави</a:t>
            </a:r>
            <a:r>
              <a:rPr lang="en-US" dirty="0">
                <a:latin typeface="Calibri" panose="020F0502020204030204" pitchFamily="34" charset="0"/>
              </a:rPr>
              <a:t> </a:t>
            </a:r>
            <a:r>
              <a:rPr lang="en-US" dirty="0" err="1">
                <a:latin typeface="Calibri" panose="020F0502020204030204" pitchFamily="34" charset="0"/>
              </a:rPr>
              <a:t>матан</a:t>
            </a:r>
            <a:r>
              <a:rPr lang="en-US" dirty="0">
                <a:latin typeface="Calibri" panose="020F0502020204030204" pitchFamily="34" charset="0"/>
              </a:rPr>
              <a:t> </a:t>
            </a:r>
            <a:r>
              <a:rPr lang="en-US" dirty="0" err="1">
                <a:latin typeface="Calibri" panose="020F0502020204030204" pitchFamily="34" charset="0"/>
              </a:rPr>
              <a:t>тода</a:t>
            </a:r>
            <a:r>
              <a:rPr lang="en-US" dirty="0">
                <a:latin typeface="Calibri" panose="020F0502020204030204" pitchFamily="34" charset="0"/>
              </a:rPr>
              <a:t>, </a:t>
            </a:r>
            <a:r>
              <a:rPr lang="en-US" dirty="0" err="1">
                <a:latin typeface="Calibri" panose="020F0502020204030204" pitchFamily="34" charset="0"/>
              </a:rPr>
              <a:t>леЕшуа</a:t>
            </a:r>
            <a:r>
              <a:rPr lang="en-US" dirty="0">
                <a:latin typeface="Calibri" panose="020F0502020204030204" pitchFamily="34" charset="0"/>
              </a:rPr>
              <a:t>.</a:t>
            </a:r>
          </a:p>
        </p:txBody>
      </p:sp>
      <p:sp>
        <p:nvSpPr>
          <p:cNvPr id="9" name="Content Placeholder 8"/>
          <p:cNvSpPr>
            <a:spLocks noGrp="1"/>
          </p:cNvSpPr>
          <p:nvPr>
            <p:ph sz="half" idx="2"/>
          </p:nvPr>
        </p:nvSpPr>
        <p:spPr>
          <a:xfrm>
            <a:off x="3886200" y="609600"/>
            <a:ext cx="4953000" cy="4525963"/>
          </a:xfrm>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הדרך אותנו לעולם</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קח את חיינו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כקורבן</a:t>
            </a:r>
            <a:r>
              <a:rPr lang="en-US" dirty="0"/>
              <a:t>, </a:t>
            </a:r>
            <a:r>
              <a:rPr lang="he-IL" dirty="0"/>
              <a:t>ונביא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מתן תודה,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לישוע</a:t>
            </a:r>
            <a:r>
              <a:rPr lang="de-DE" dirty="0"/>
              <a:t>.</a:t>
            </a:r>
            <a:endParaRPr lang="en-US" dirty="0"/>
          </a:p>
          <a:p>
            <a:endParaRPr lang="he-IL" dirty="0"/>
          </a:p>
        </p:txBody>
      </p:sp>
      <p:sp>
        <p:nvSpPr>
          <p:cNvPr id="10" name="Text Placeholder 9"/>
          <p:cNvSpPr>
            <a:spLocks noGrp="1"/>
          </p:cNvSpPr>
          <p:nvPr>
            <p:ph type="body" sz="quarter" idx="13"/>
          </p:nvPr>
        </p:nvSpPr>
        <p:spPr>
          <a:xfrm>
            <a:off x="457200" y="5334000"/>
            <a:ext cx="8305800" cy="1066800"/>
          </a:xfrm>
        </p:spPr>
        <p:txBody>
          <a:bodyPr>
            <a:noAutofit/>
          </a:bodyPr>
          <a:lstStyle/>
          <a:p>
            <a:pPr marL="0" indent="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latin typeface="Calibri" panose="020F0502020204030204" pitchFamily="34" charset="0"/>
              </a:rPr>
              <a:t>Lead us forever, take our lives as a sacrifice, </a:t>
            </a:r>
          </a:p>
          <a:p>
            <a:pPr marL="0" indent="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latin typeface="Calibri" panose="020F0502020204030204" pitchFamily="34" charset="0"/>
              </a:rPr>
              <a:t>and we’ll bring an offering of thanks to Jesus.</a:t>
            </a:r>
          </a:p>
          <a:p>
            <a:pPr marL="0" indent="0"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a:latin typeface="Calibri" panose="020F0502020204030204" pitchFamily="34" charset="0"/>
              </a:rPr>
              <a:t>Веди</a:t>
            </a:r>
            <a:r>
              <a:rPr lang="en-US" dirty="0">
                <a:latin typeface="Calibri" panose="020F0502020204030204" pitchFamily="34" charset="0"/>
              </a:rPr>
              <a:t> </a:t>
            </a:r>
            <a:r>
              <a:rPr lang="en-US" dirty="0" err="1">
                <a:latin typeface="Calibri" panose="020F0502020204030204" pitchFamily="34" charset="0"/>
              </a:rPr>
              <a:t>нас</a:t>
            </a:r>
            <a:r>
              <a:rPr lang="en-US" dirty="0">
                <a:latin typeface="Calibri" panose="020F0502020204030204" pitchFamily="34" charset="0"/>
              </a:rPr>
              <a:t> </a:t>
            </a:r>
            <a:r>
              <a:rPr lang="en-US" dirty="0" err="1">
                <a:latin typeface="Calibri" panose="020F0502020204030204" pitchFamily="34" charset="0"/>
              </a:rPr>
              <a:t>навсегда</a:t>
            </a:r>
            <a:r>
              <a:rPr lang="en-US" dirty="0">
                <a:latin typeface="Calibri" panose="020F0502020204030204" pitchFamily="34" charset="0"/>
              </a:rPr>
              <a:t>, </a:t>
            </a:r>
            <a:r>
              <a:rPr lang="en-US" dirty="0" err="1">
                <a:latin typeface="Calibri" panose="020F0502020204030204" pitchFamily="34" charset="0"/>
              </a:rPr>
              <a:t>прими</a:t>
            </a:r>
            <a:r>
              <a:rPr lang="en-US" dirty="0">
                <a:latin typeface="Calibri" panose="020F0502020204030204" pitchFamily="34" charset="0"/>
              </a:rPr>
              <a:t> </a:t>
            </a:r>
            <a:r>
              <a:rPr lang="en-US" dirty="0" err="1">
                <a:latin typeface="Calibri" panose="020F0502020204030204" pitchFamily="34" charset="0"/>
              </a:rPr>
              <a:t>нашу</a:t>
            </a:r>
            <a:r>
              <a:rPr lang="en-US" dirty="0">
                <a:latin typeface="Calibri" panose="020F0502020204030204" pitchFamily="34" charset="0"/>
              </a:rPr>
              <a:t> </a:t>
            </a:r>
            <a:r>
              <a:rPr lang="en-US" dirty="0" err="1">
                <a:latin typeface="Calibri" panose="020F0502020204030204" pitchFamily="34" charset="0"/>
              </a:rPr>
              <a:t>жизнь</a:t>
            </a:r>
            <a:r>
              <a:rPr lang="en-US" dirty="0">
                <a:latin typeface="Calibri" panose="020F0502020204030204" pitchFamily="34" charset="0"/>
              </a:rPr>
              <a:t> в </a:t>
            </a:r>
            <a:r>
              <a:rPr lang="en-US" dirty="0" err="1">
                <a:latin typeface="Calibri" panose="020F0502020204030204" pitchFamily="34" charset="0"/>
              </a:rPr>
              <a:t>жертву</a:t>
            </a:r>
            <a:r>
              <a:rPr lang="en-US" dirty="0">
                <a:latin typeface="Calibri" panose="020F0502020204030204" pitchFamily="34" charset="0"/>
              </a:rPr>
              <a:t>,</a:t>
            </a:r>
          </a:p>
          <a:p>
            <a:pPr marL="0" indent="0"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latin typeface="Calibri" panose="020F0502020204030204" pitchFamily="34" charset="0"/>
              </a:rPr>
              <a:t>и </a:t>
            </a:r>
            <a:r>
              <a:rPr lang="ru-RU" dirty="0">
                <a:latin typeface="Calibri" panose="020F0502020204030204" pitchFamily="34" charset="0"/>
              </a:rPr>
              <a:t>принесем дар</a:t>
            </a:r>
            <a:r>
              <a:rPr lang="en-US" dirty="0">
                <a:latin typeface="Calibri" panose="020F0502020204030204" pitchFamily="34" charset="0"/>
              </a:rPr>
              <a:t> </a:t>
            </a:r>
            <a:r>
              <a:rPr lang="en-US" dirty="0" err="1">
                <a:latin typeface="Calibri" panose="020F0502020204030204" pitchFamily="34" charset="0"/>
              </a:rPr>
              <a:t>благодар</a:t>
            </a:r>
            <a:r>
              <a:rPr lang="ru-RU" dirty="0">
                <a:latin typeface="Calibri" panose="020F0502020204030204" pitchFamily="34" charset="0"/>
              </a:rPr>
              <a:t>но</a:t>
            </a:r>
            <a:r>
              <a:rPr lang="en-US" dirty="0">
                <a:latin typeface="Calibri" panose="020F0502020204030204" pitchFamily="34" charset="0"/>
              </a:rPr>
              <a:t>c</a:t>
            </a:r>
            <a:r>
              <a:rPr lang="ru-RU" dirty="0">
                <a:latin typeface="Calibri" panose="020F0502020204030204" pitchFamily="34" charset="0"/>
              </a:rPr>
              <a:t>ти Иисусу</a:t>
            </a:r>
            <a:r>
              <a:rPr lang="en-US" dirty="0">
                <a:latin typeface="Calibri" panose="020F0502020204030204" pitchFamily="34" charset="0"/>
              </a:rPr>
              <a:t>.</a:t>
            </a:r>
          </a:p>
        </p:txBody>
      </p:sp>
      <p:sp>
        <p:nvSpPr>
          <p:cNvPr id="11" name="Title 5"/>
          <p:cNvSpPr>
            <a:spLocks noGrp="1"/>
          </p:cNvSpPr>
          <p:nvPr>
            <p:ph type="title"/>
          </p:nvPr>
        </p:nvSpPr>
        <p:spPr>
          <a:xfrm>
            <a:off x="457200" y="274638"/>
            <a:ext cx="8229600" cy="334962"/>
          </a:xfrm>
        </p:spPr>
        <p:txBody>
          <a:bodyPr>
            <a:normAutofit/>
          </a:bodyPr>
          <a:lstStyle/>
          <a:p>
            <a:pPr rtl="0"/>
            <a:r>
              <a:rPr lang="en-US" b="1" dirty="0">
                <a:latin typeface="Calibri" panose="020F0502020204030204" pitchFamily="34" charset="0"/>
              </a:rPr>
              <a:t>6.7 MATAN TODA                      </a:t>
            </a:r>
            <a:r>
              <a:rPr lang="he-IL" b="1" dirty="0">
                <a:latin typeface="Calibri" panose="020F0502020204030204" pitchFamily="34" charset="0"/>
              </a:rPr>
              <a:t>                                                                                                                                               </a:t>
            </a:r>
            <a:r>
              <a:rPr lang="en-US" b="1" dirty="0">
                <a:latin typeface="Calibri" panose="020F0502020204030204" pitchFamily="34" charset="0"/>
              </a:rPr>
              <a:t>                                 </a:t>
            </a:r>
            <a:r>
              <a:rPr lang="he-IL" b="1" dirty="0">
                <a:latin typeface="Calibri" panose="020F0502020204030204" pitchFamily="34" charset="0"/>
              </a:rPr>
              <a:t>מתן תודה</a:t>
            </a:r>
            <a:endParaRPr lang="he-IL" dirty="0">
              <a:latin typeface="Calibri" panose="020F0502020204030204" pitchFamily="34" charset="0"/>
            </a:endParaRPr>
          </a:p>
        </p:txBody>
      </p:sp>
    </p:spTree>
    <p:extLst>
      <p:ext uri="{BB962C8B-B14F-4D97-AF65-F5344CB8AC3E}">
        <p14:creationId xmlns:p14="http://schemas.microsoft.com/office/powerpoint/2010/main" val="305159302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a:xfrm>
            <a:off x="381000" y="655637"/>
            <a:ext cx="5562600" cy="4525963"/>
          </a:xfrm>
        </p:spPr>
        <p:txBody>
          <a:bodyPr>
            <a:noAutofit/>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Banu</a:t>
            </a:r>
            <a:r>
              <a:rPr lang="en-US" dirty="0">
                <a:latin typeface="Calibri" panose="020F0502020204030204" pitchFamily="34" charset="0"/>
              </a:rPr>
              <a:t> </a:t>
            </a:r>
            <a:r>
              <a:rPr lang="en-US" dirty="0" err="1">
                <a:latin typeface="Calibri" panose="020F0502020204030204" pitchFamily="34" charset="0"/>
              </a:rPr>
              <a:t>lechan</a:t>
            </a:r>
            <a:r>
              <a:rPr lang="en-US" dirty="0">
                <a:latin typeface="Calibri" panose="020F0502020204030204" pitchFamily="34" charset="0"/>
              </a:rPr>
              <a:t> </a:t>
            </a:r>
            <a:r>
              <a:rPr lang="en-US" dirty="0" err="1">
                <a:latin typeface="Calibri" panose="020F0502020204030204" pitchFamily="34" charset="0"/>
              </a:rPr>
              <a:t>lehalel</a:t>
            </a:r>
            <a:r>
              <a:rPr lang="en-US" dirty="0">
                <a:latin typeface="Calibri" panose="020F0502020204030204" pitchFamily="34" charset="0"/>
              </a:rPr>
              <a:t> </a:t>
            </a:r>
            <a:r>
              <a:rPr lang="en-US" dirty="0" err="1">
                <a:latin typeface="Calibri" panose="020F0502020204030204" pitchFamily="34" charset="0"/>
              </a:rPr>
              <a:t>otcha</a:t>
            </a:r>
            <a:endParaRPr lang="en-US"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Ulehavi</a:t>
            </a:r>
            <a:r>
              <a:rPr lang="en-US" dirty="0">
                <a:latin typeface="Calibri" panose="020F0502020204030204" pitchFamily="34" charset="0"/>
              </a:rPr>
              <a:t> </a:t>
            </a:r>
            <a:r>
              <a:rPr lang="en-US" dirty="0" err="1">
                <a:latin typeface="Calibri" panose="020F0502020204030204" pitchFamily="34" charset="0"/>
              </a:rPr>
              <a:t>matan</a:t>
            </a:r>
            <a:r>
              <a:rPr lang="en-US" dirty="0">
                <a:latin typeface="Calibri" panose="020F0502020204030204" pitchFamily="34" charset="0"/>
              </a:rPr>
              <a:t> </a:t>
            </a:r>
            <a:r>
              <a:rPr lang="en-US" dirty="0" err="1">
                <a:latin typeface="Calibri" panose="020F0502020204030204" pitchFamily="34" charset="0"/>
              </a:rPr>
              <a:t>toda</a:t>
            </a:r>
            <a:endParaRPr lang="en-US"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Lehitkarev</a:t>
            </a:r>
            <a:r>
              <a:rPr lang="en-US" dirty="0">
                <a:latin typeface="Calibri" panose="020F0502020204030204" pitchFamily="34" charset="0"/>
              </a:rPr>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Yoter</a:t>
            </a:r>
            <a:r>
              <a:rPr lang="en-US" dirty="0">
                <a:latin typeface="Calibri" panose="020F0502020204030204" pitchFamily="34" charset="0"/>
              </a:rPr>
              <a:t> </a:t>
            </a:r>
            <a:r>
              <a:rPr lang="en-US" dirty="0" err="1">
                <a:latin typeface="Calibri" panose="020F0502020204030204" pitchFamily="34" charset="0"/>
              </a:rPr>
              <a:t>elecha</a:t>
            </a:r>
            <a:r>
              <a:rPr lang="en-US" dirty="0">
                <a:latin typeface="Calibri" panose="020F0502020204030204" pitchFamily="34" charset="0"/>
              </a:rPr>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2000" dirty="0">
              <a:latin typeface="Calibri" panose="020F0502020204030204" pitchFamily="34" charset="0"/>
            </a:endParaRP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latin typeface="Calibri" panose="020F0502020204030204" pitchFamily="34" charset="0"/>
              </a:rPr>
              <a:t>Ба</a:t>
            </a:r>
            <a:r>
              <a:rPr lang="ru-RU" dirty="0">
                <a:latin typeface="Calibri" panose="020F0502020204030204" pitchFamily="34" charset="0"/>
              </a:rPr>
              <a:t>ну</a:t>
            </a:r>
            <a:r>
              <a:rPr lang="en-US" dirty="0">
                <a:latin typeface="Calibri" panose="020F0502020204030204" pitchFamily="34" charset="0"/>
              </a:rPr>
              <a:t> </a:t>
            </a:r>
            <a:r>
              <a:rPr lang="en-US" dirty="0" err="1">
                <a:latin typeface="Calibri" panose="020F0502020204030204" pitchFamily="34" charset="0"/>
              </a:rPr>
              <a:t>ле</a:t>
            </a:r>
            <a:r>
              <a:rPr lang="ru-RU" dirty="0">
                <a:latin typeface="Calibri" panose="020F0502020204030204" pitchFamily="34" charset="0"/>
              </a:rPr>
              <a:t>х</a:t>
            </a:r>
            <a:r>
              <a:rPr lang="en-US" dirty="0" err="1">
                <a:latin typeface="Calibri" panose="020F0502020204030204" pitchFamily="34" charset="0"/>
              </a:rPr>
              <a:t>ан</a:t>
            </a:r>
            <a:r>
              <a:rPr lang="en-US" dirty="0">
                <a:latin typeface="Calibri" panose="020F0502020204030204" pitchFamily="34" charset="0"/>
              </a:rPr>
              <a:t> </a:t>
            </a:r>
            <a:r>
              <a:rPr lang="en-US" dirty="0" err="1">
                <a:latin typeface="Calibri" panose="020F0502020204030204" pitchFamily="34" charset="0"/>
              </a:rPr>
              <a:t>лехалель</a:t>
            </a:r>
            <a:r>
              <a:rPr lang="en-US" dirty="0">
                <a:latin typeface="Calibri" panose="020F0502020204030204" pitchFamily="34" charset="0"/>
              </a:rPr>
              <a:t> </a:t>
            </a:r>
            <a:r>
              <a:rPr lang="en-US" dirty="0" err="1">
                <a:latin typeface="Calibri" panose="020F0502020204030204" pitchFamily="34" charset="0"/>
              </a:rPr>
              <a:t>отха</a:t>
            </a:r>
            <a:r>
              <a:rPr lang="en-US" dirty="0">
                <a:latin typeface="Calibri" panose="020F0502020204030204" pitchFamily="34" charset="0"/>
              </a:rPr>
              <a:t> </a:t>
            </a:r>
            <a:r>
              <a:rPr lang="ru-RU" dirty="0" err="1">
                <a:latin typeface="Calibri" panose="020F0502020204030204" pitchFamily="34" charset="0"/>
              </a:rPr>
              <a:t>У</a:t>
            </a:r>
            <a:r>
              <a:rPr lang="en-US" dirty="0" err="1">
                <a:latin typeface="Calibri" panose="020F0502020204030204" pitchFamily="34" charset="0"/>
              </a:rPr>
              <a:t>лехави</a:t>
            </a:r>
            <a:r>
              <a:rPr lang="en-US" dirty="0">
                <a:latin typeface="Calibri" panose="020F0502020204030204" pitchFamily="34" charset="0"/>
              </a:rPr>
              <a:t> </a:t>
            </a:r>
            <a:r>
              <a:rPr lang="en-US" dirty="0" err="1">
                <a:latin typeface="Calibri" panose="020F0502020204030204" pitchFamily="34" charset="0"/>
              </a:rPr>
              <a:t>матан</a:t>
            </a:r>
            <a:r>
              <a:rPr lang="en-US" dirty="0">
                <a:latin typeface="Calibri" panose="020F0502020204030204" pitchFamily="34" charset="0"/>
              </a:rPr>
              <a:t> </a:t>
            </a:r>
            <a:r>
              <a:rPr lang="en-US" dirty="0" err="1">
                <a:latin typeface="Calibri" panose="020F0502020204030204" pitchFamily="34" charset="0"/>
              </a:rPr>
              <a:t>тода</a:t>
            </a:r>
            <a:r>
              <a:rPr lang="en-US" dirty="0">
                <a:latin typeface="Calibri" panose="020F0502020204030204" pitchFamily="34" charset="0"/>
              </a:rPr>
              <a:t> </a:t>
            </a:r>
            <a:r>
              <a:rPr lang="ru-RU" dirty="0">
                <a:latin typeface="Calibri" panose="020F0502020204030204" pitchFamily="34" charset="0"/>
              </a:rPr>
              <a:t>Л</a:t>
            </a:r>
            <a:r>
              <a:rPr lang="en-US" dirty="0" err="1">
                <a:latin typeface="Calibri" panose="020F0502020204030204" pitchFamily="34" charset="0"/>
              </a:rPr>
              <a:t>ехиткарэв</a:t>
            </a:r>
            <a:r>
              <a:rPr lang="en-US" dirty="0">
                <a:latin typeface="Calibri" panose="020F0502020204030204" pitchFamily="34" charset="0"/>
              </a:rPr>
              <a:t> </a:t>
            </a:r>
            <a:r>
              <a:rPr lang="en-US" dirty="0" err="1">
                <a:latin typeface="Calibri" panose="020F0502020204030204" pitchFamily="34" charset="0"/>
              </a:rPr>
              <a:t>йотер</a:t>
            </a:r>
            <a:r>
              <a:rPr lang="en-US" dirty="0">
                <a:latin typeface="Calibri" panose="020F0502020204030204" pitchFamily="34" charset="0"/>
              </a:rPr>
              <a:t> </a:t>
            </a:r>
            <a:r>
              <a:rPr lang="en-US" dirty="0" err="1">
                <a:latin typeface="Calibri" panose="020F0502020204030204" pitchFamily="34" charset="0"/>
              </a:rPr>
              <a:t>элеха</a:t>
            </a:r>
            <a:r>
              <a:rPr lang="en-US" dirty="0">
                <a:latin typeface="Calibri" panose="020F0502020204030204" pitchFamily="34" charset="0"/>
              </a:rPr>
              <a:t>.</a:t>
            </a:r>
          </a:p>
        </p:txBody>
      </p:sp>
      <p:sp>
        <p:nvSpPr>
          <p:cNvPr id="8" name="Content Placeholder 7"/>
          <p:cNvSpPr>
            <a:spLocks noGrp="1"/>
          </p:cNvSpPr>
          <p:nvPr>
            <p:ph sz="half" idx="2"/>
          </p:nvPr>
        </p:nvSpPr>
        <p:spPr>
          <a:xfrm>
            <a:off x="4114800" y="579437"/>
            <a:ext cx="4648200" cy="4525963"/>
          </a:xfrm>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באנו לכאן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להלל אותך</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ולהביא מתן תודה</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להתקרב</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יותר אליך</a:t>
            </a:r>
            <a:r>
              <a:rPr lang="de-DE" dirty="0"/>
              <a:t>.</a:t>
            </a:r>
            <a:endParaRPr lang="en-US" dirty="0"/>
          </a:p>
          <a:p>
            <a:endParaRPr lang="he-IL" dirty="0"/>
          </a:p>
        </p:txBody>
      </p:sp>
      <p:sp>
        <p:nvSpPr>
          <p:cNvPr id="9" name="Text Placeholder 8"/>
          <p:cNvSpPr>
            <a:spLocks noGrp="1"/>
          </p:cNvSpPr>
          <p:nvPr>
            <p:ph type="body" sz="quarter" idx="13"/>
          </p:nvPr>
        </p:nvSpPr>
        <p:spPr>
          <a:xfrm>
            <a:off x="457200" y="5257800"/>
            <a:ext cx="8305800" cy="1447800"/>
          </a:xfrm>
        </p:spPr>
        <p:txBody>
          <a:bodyPr>
            <a:noAutofit/>
          </a:bodyPr>
          <a:lstStyle/>
          <a:p>
            <a:pPr marL="0" lvl="0" indent="0"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a:solidFill>
                  <a:prstClr val="black"/>
                </a:solidFill>
                <a:latin typeface="Calibri" panose="020F0502020204030204" pitchFamily="34" charset="0"/>
              </a:rPr>
              <a:t>We came here to praise You and to give You thanks. </a:t>
            </a:r>
          </a:p>
          <a:p>
            <a:pPr marL="0" lvl="0" indent="0"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800" dirty="0">
                <a:solidFill>
                  <a:prstClr val="black"/>
                </a:solidFill>
                <a:latin typeface="Calibri" panose="020F0502020204030204" pitchFamily="34" charset="0"/>
              </a:rPr>
              <a:t>Мы</a:t>
            </a:r>
            <a:r>
              <a:rPr lang="en-US" sz="1800" dirty="0">
                <a:solidFill>
                  <a:prstClr val="black"/>
                </a:solidFill>
                <a:latin typeface="Calibri" panose="020F0502020204030204" pitchFamily="34" charset="0"/>
              </a:rPr>
              <a:t> </a:t>
            </a:r>
            <a:r>
              <a:rPr lang="ru-RU" sz="1800" dirty="0">
                <a:solidFill>
                  <a:prstClr val="black"/>
                </a:solidFill>
                <a:latin typeface="Calibri" panose="020F0502020204030204" pitchFamily="34" charset="0"/>
              </a:rPr>
              <a:t>пришли</a:t>
            </a:r>
            <a:r>
              <a:rPr lang="en-US" sz="1800" dirty="0">
                <a:solidFill>
                  <a:prstClr val="black"/>
                </a:solidFill>
                <a:latin typeface="Calibri" panose="020F0502020204030204" pitchFamily="34" charset="0"/>
              </a:rPr>
              <a:t> </a:t>
            </a:r>
            <a:r>
              <a:rPr lang="en-US" sz="1800" dirty="0" err="1">
                <a:solidFill>
                  <a:prstClr val="black"/>
                </a:solidFill>
                <a:latin typeface="Calibri" panose="020F0502020204030204" pitchFamily="34" charset="0"/>
              </a:rPr>
              <a:t>сюда</a:t>
            </a:r>
            <a:r>
              <a:rPr lang="en-US" sz="1800" dirty="0">
                <a:solidFill>
                  <a:prstClr val="black"/>
                </a:solidFill>
                <a:latin typeface="Calibri" panose="020F0502020204030204" pitchFamily="34" charset="0"/>
              </a:rPr>
              <a:t>, </a:t>
            </a:r>
            <a:r>
              <a:rPr lang="en-US" sz="1800" dirty="0" err="1">
                <a:solidFill>
                  <a:prstClr val="black"/>
                </a:solidFill>
                <a:latin typeface="Calibri" panose="020F0502020204030204" pitchFamily="34" charset="0"/>
              </a:rPr>
              <a:t>чтобы</a:t>
            </a:r>
            <a:r>
              <a:rPr lang="en-US" sz="1800" dirty="0">
                <a:solidFill>
                  <a:prstClr val="black"/>
                </a:solidFill>
                <a:latin typeface="Calibri" panose="020F0502020204030204" pitchFamily="34" charset="0"/>
              </a:rPr>
              <a:t> </a:t>
            </a:r>
            <a:r>
              <a:rPr lang="en-US" sz="1800" dirty="0" err="1">
                <a:solidFill>
                  <a:prstClr val="black"/>
                </a:solidFill>
                <a:latin typeface="Calibri" panose="020F0502020204030204" pitchFamily="34" charset="0"/>
              </a:rPr>
              <a:t>хвалить</a:t>
            </a:r>
            <a:r>
              <a:rPr lang="en-US" sz="1800" dirty="0">
                <a:solidFill>
                  <a:prstClr val="black"/>
                </a:solidFill>
                <a:latin typeface="Calibri" panose="020F0502020204030204" pitchFamily="34" charset="0"/>
              </a:rPr>
              <a:t> </a:t>
            </a:r>
            <a:r>
              <a:rPr lang="en-US" sz="1800" dirty="0" err="1">
                <a:solidFill>
                  <a:prstClr val="black"/>
                </a:solidFill>
                <a:latin typeface="Calibri" panose="020F0502020204030204" pitchFamily="34" charset="0"/>
              </a:rPr>
              <a:t>Тебя</a:t>
            </a:r>
            <a:r>
              <a:rPr lang="en-US" sz="1800" dirty="0">
                <a:solidFill>
                  <a:prstClr val="black"/>
                </a:solidFill>
                <a:latin typeface="Calibri" panose="020F0502020204030204" pitchFamily="34" charset="0"/>
              </a:rPr>
              <a:t> и </a:t>
            </a:r>
            <a:r>
              <a:rPr lang="ru-RU" sz="1800" dirty="0">
                <a:solidFill>
                  <a:prstClr val="black"/>
                </a:solidFill>
                <a:latin typeface="Calibri" panose="020F0502020204030204" pitchFamily="34" charset="0"/>
              </a:rPr>
              <a:t>принести дар </a:t>
            </a:r>
            <a:r>
              <a:rPr lang="en-US" sz="1800" dirty="0" err="1">
                <a:solidFill>
                  <a:prstClr val="black"/>
                </a:solidFill>
                <a:latin typeface="Calibri" panose="020F0502020204030204" pitchFamily="34" charset="0"/>
              </a:rPr>
              <a:t>благодар</a:t>
            </a:r>
            <a:r>
              <a:rPr lang="ru-RU" sz="1800" dirty="0" err="1">
                <a:solidFill>
                  <a:prstClr val="black"/>
                </a:solidFill>
                <a:latin typeface="Calibri" panose="020F0502020204030204" pitchFamily="34" charset="0"/>
              </a:rPr>
              <a:t>ности</a:t>
            </a:r>
            <a:r>
              <a:rPr lang="en-US" sz="1800" dirty="0">
                <a:solidFill>
                  <a:prstClr val="black"/>
                </a:solidFill>
                <a:latin typeface="Calibri" panose="020F0502020204030204" pitchFamily="34" charset="0"/>
              </a:rPr>
              <a:t>.</a:t>
            </a:r>
          </a:p>
        </p:txBody>
      </p:sp>
      <p:sp>
        <p:nvSpPr>
          <p:cNvPr id="10" name="Title 5"/>
          <p:cNvSpPr>
            <a:spLocks noGrp="1"/>
          </p:cNvSpPr>
          <p:nvPr>
            <p:ph type="title"/>
          </p:nvPr>
        </p:nvSpPr>
        <p:spPr>
          <a:xfrm>
            <a:off x="457200" y="274638"/>
            <a:ext cx="8229600" cy="334962"/>
          </a:xfrm>
        </p:spPr>
        <p:txBody>
          <a:bodyPr>
            <a:normAutofit/>
          </a:bodyPr>
          <a:lstStyle/>
          <a:p>
            <a:pPr rtl="0"/>
            <a:r>
              <a:rPr lang="en-US" b="1" dirty="0">
                <a:latin typeface="Calibri" panose="020F0502020204030204" pitchFamily="34" charset="0"/>
              </a:rPr>
              <a:t>7.7 MATAN TODA                      </a:t>
            </a:r>
            <a:r>
              <a:rPr lang="he-IL" b="1" dirty="0">
                <a:latin typeface="Calibri" panose="020F0502020204030204" pitchFamily="34" charset="0"/>
              </a:rPr>
              <a:t>                                                                                                                                               </a:t>
            </a:r>
            <a:r>
              <a:rPr lang="en-US" b="1" dirty="0">
                <a:latin typeface="Calibri" panose="020F0502020204030204" pitchFamily="34" charset="0"/>
              </a:rPr>
              <a:t>                                 </a:t>
            </a:r>
            <a:r>
              <a:rPr lang="he-IL" b="1" dirty="0">
                <a:latin typeface="Calibri" panose="020F0502020204030204" pitchFamily="34" charset="0"/>
              </a:rPr>
              <a:t>מתן תודה</a:t>
            </a:r>
            <a:endParaRPr lang="he-IL" dirty="0">
              <a:latin typeface="Calibri" panose="020F0502020204030204" pitchFamily="34" charset="0"/>
            </a:endParaRPr>
          </a:p>
        </p:txBody>
      </p:sp>
    </p:spTree>
    <p:extLst>
      <p:ext uri="{BB962C8B-B14F-4D97-AF65-F5344CB8AC3E}">
        <p14:creationId xmlns:p14="http://schemas.microsoft.com/office/powerpoint/2010/main" val="390097516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198438"/>
            <a:ext cx="8229600" cy="334962"/>
          </a:xfrm>
        </p:spPr>
        <p:txBody>
          <a:bodyPr>
            <a:noAutofit/>
          </a:bodyPr>
          <a:lstStyle/>
          <a:p>
            <a:pPr rtl="0"/>
            <a:r>
              <a:rPr lang="en-US" b="1" dirty="0"/>
              <a:t>2.7 MATAN TODA                      </a:t>
            </a:r>
            <a:r>
              <a:rPr lang="he-IL" b="1" dirty="0"/>
              <a:t>                                                                                                                  </a:t>
            </a:r>
            <a:r>
              <a:rPr lang="en-US" b="1" dirty="0"/>
              <a:t>                                  </a:t>
            </a:r>
            <a:r>
              <a:rPr lang="he-IL" b="1" dirty="0"/>
              <a:t>           מתן תודה</a:t>
            </a:r>
            <a:br>
              <a:rPr lang="en-US" b="1" dirty="0"/>
            </a:br>
            <a:endParaRPr lang="he-IL" dirty="0"/>
          </a:p>
        </p:txBody>
      </p:sp>
      <p:sp>
        <p:nvSpPr>
          <p:cNvPr id="7" name="Content Placeholder 6"/>
          <p:cNvSpPr>
            <a:spLocks noGrp="1"/>
          </p:cNvSpPr>
          <p:nvPr>
            <p:ph sz="half" idx="1"/>
          </p:nvPr>
        </p:nvSpPr>
        <p:spPr>
          <a:xfrm>
            <a:off x="381000" y="533400"/>
            <a:ext cx="5181600" cy="4525963"/>
          </a:xfrm>
        </p:spPr>
        <p:txBody>
          <a:bodyPr>
            <a:normAutofit/>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Anachnu</a:t>
            </a:r>
            <a:r>
              <a:rPr lang="en-US" dirty="0"/>
              <a:t> </a:t>
            </a:r>
            <a:r>
              <a:rPr lang="en-US" dirty="0" err="1"/>
              <a:t>po</a:t>
            </a:r>
            <a:r>
              <a:rPr lang="en-US" dirty="0"/>
              <a:t> </a:t>
            </a:r>
            <a:r>
              <a:rPr lang="en-US" dirty="0" err="1"/>
              <a:t>nidrosh</a:t>
            </a:r>
            <a:r>
              <a:rPr lang="en-US" dirty="0"/>
              <a:t> </a:t>
            </a:r>
            <a:r>
              <a:rPr lang="en-US" dirty="0" err="1"/>
              <a:t>otcha</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Venachriz</a:t>
            </a:r>
            <a:r>
              <a:rPr lang="en-US" dirty="0"/>
              <a:t> et </a:t>
            </a:r>
            <a:r>
              <a:rPr lang="en-US" dirty="0" err="1"/>
              <a:t>gdulatcha</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a:t>Ad </a:t>
            </a:r>
            <a:r>
              <a:rPr lang="en-US" dirty="0" err="1"/>
              <a:t>shenire</a:t>
            </a:r>
            <a:r>
              <a:rPr lang="en-US" dirty="0"/>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Otcha</a:t>
            </a:r>
            <a:r>
              <a:rPr lang="en-US" dirty="0"/>
              <a:t> </a:t>
            </a:r>
            <a:r>
              <a:rPr lang="en-US" dirty="0" err="1"/>
              <a:t>magia</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1000"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Анахну</a:t>
            </a:r>
            <a:r>
              <a:rPr lang="en-US" dirty="0"/>
              <a:t> </a:t>
            </a:r>
            <a:r>
              <a:rPr lang="en-US" dirty="0" err="1"/>
              <a:t>по</a:t>
            </a:r>
            <a:r>
              <a:rPr lang="en-US" dirty="0"/>
              <a:t> </a:t>
            </a:r>
            <a:r>
              <a:rPr lang="en-US" dirty="0" err="1"/>
              <a:t>нидрош</a:t>
            </a:r>
            <a:r>
              <a:rPr lang="en-US" dirty="0"/>
              <a:t> </a:t>
            </a:r>
            <a:r>
              <a:rPr lang="en-US" dirty="0" err="1"/>
              <a:t>отха</a:t>
            </a:r>
            <a:r>
              <a:rPr lang="en-US" dirty="0"/>
              <a:t> </a:t>
            </a:r>
            <a:r>
              <a:rPr lang="ru-RU" dirty="0"/>
              <a:t>В</a:t>
            </a:r>
            <a:r>
              <a:rPr lang="en-US" dirty="0" err="1"/>
              <a:t>енахриз</a:t>
            </a:r>
            <a:r>
              <a:rPr lang="en-US" dirty="0"/>
              <a:t> </a:t>
            </a:r>
            <a:r>
              <a:rPr lang="en-US" dirty="0" err="1"/>
              <a:t>эт</a:t>
            </a:r>
            <a:r>
              <a:rPr lang="en-US" dirty="0"/>
              <a:t> </a:t>
            </a:r>
            <a:r>
              <a:rPr lang="en-US" dirty="0" err="1"/>
              <a:t>гдулатха</a:t>
            </a:r>
            <a:r>
              <a:rPr lang="en-US" dirty="0"/>
              <a:t> </a:t>
            </a:r>
            <a:br>
              <a:rPr lang="en-US" dirty="0"/>
            </a:br>
            <a:r>
              <a:rPr lang="en-US" dirty="0" err="1"/>
              <a:t>Aд</a:t>
            </a:r>
            <a:r>
              <a:rPr lang="en-US" dirty="0"/>
              <a:t> </a:t>
            </a:r>
            <a:r>
              <a:rPr lang="en-US" dirty="0" err="1"/>
              <a:t>шенирэ</a:t>
            </a:r>
            <a:r>
              <a:rPr lang="en-US" dirty="0"/>
              <a:t> </a:t>
            </a:r>
            <a:r>
              <a:rPr lang="en-US" dirty="0" err="1"/>
              <a:t>отха</a:t>
            </a:r>
            <a:r>
              <a:rPr lang="en-US" dirty="0"/>
              <a:t> </a:t>
            </a:r>
            <a:r>
              <a:rPr lang="en-US" dirty="0" err="1"/>
              <a:t>магиа</a:t>
            </a:r>
            <a:r>
              <a:rPr lang="en-US" dirty="0"/>
              <a:t>.</a:t>
            </a:r>
          </a:p>
        </p:txBody>
      </p:sp>
      <p:sp>
        <p:nvSpPr>
          <p:cNvPr id="8" name="Content Placeholder 7"/>
          <p:cNvSpPr>
            <a:spLocks noGrp="1"/>
          </p:cNvSpPr>
          <p:nvPr>
            <p:ph sz="half" idx="2"/>
          </p:nvPr>
        </p:nvSpPr>
        <p:spPr>
          <a:xfrm>
            <a:off x="4343400" y="381000"/>
            <a:ext cx="4495800" cy="4525963"/>
          </a:xfrm>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אנחנו פה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נדרוש אותך</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ונכריז את גדולתך</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עד שנראה</a:t>
            </a:r>
            <a:r>
              <a:rPr lang="de-DE" dirty="0"/>
              <a:t> </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אותך מגיע</a:t>
            </a:r>
            <a:r>
              <a:rPr lang="de-DE" dirty="0"/>
              <a:t>.</a:t>
            </a:r>
            <a:endParaRPr lang="en-US" dirty="0"/>
          </a:p>
          <a:p>
            <a:endParaRPr lang="he-IL" dirty="0"/>
          </a:p>
        </p:txBody>
      </p:sp>
      <p:sp>
        <p:nvSpPr>
          <p:cNvPr id="9" name="Text Placeholder 8"/>
          <p:cNvSpPr>
            <a:spLocks noGrp="1"/>
          </p:cNvSpPr>
          <p:nvPr>
            <p:ph type="body" sz="quarter" idx="13"/>
          </p:nvPr>
        </p:nvSpPr>
        <p:spPr>
          <a:xfrm>
            <a:off x="457200" y="5257800"/>
            <a:ext cx="8305800" cy="1066800"/>
          </a:xfrm>
        </p:spPr>
        <p:txBody>
          <a:bodyPr>
            <a:noAutofit/>
          </a:bodyPr>
          <a:lstStyle/>
          <a:p>
            <a:pPr>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a:t>We are here to seek You and to declare </a:t>
            </a:r>
          </a:p>
          <a:p>
            <a:pPr>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a:t>Your greatness until we see You coming.</a:t>
            </a:r>
          </a:p>
          <a:p>
            <a:pPr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err="1"/>
              <a:t>Мы</a:t>
            </a:r>
            <a:r>
              <a:rPr lang="en-US" sz="1800" dirty="0"/>
              <a:t> </a:t>
            </a:r>
            <a:r>
              <a:rPr lang="en-US" sz="1800" dirty="0" err="1"/>
              <a:t>здесь</a:t>
            </a:r>
            <a:r>
              <a:rPr lang="en-US" sz="1800" dirty="0"/>
              <a:t> </a:t>
            </a:r>
            <a:r>
              <a:rPr lang="ru-RU" sz="1800" dirty="0"/>
              <a:t>будем</a:t>
            </a:r>
            <a:r>
              <a:rPr lang="en-US" sz="1800" dirty="0"/>
              <a:t> </a:t>
            </a:r>
            <a:r>
              <a:rPr lang="en-US" sz="1800" dirty="0" err="1"/>
              <a:t>искать</a:t>
            </a:r>
            <a:r>
              <a:rPr lang="en-US" sz="1800" dirty="0"/>
              <a:t> </a:t>
            </a:r>
            <a:r>
              <a:rPr lang="en-US" sz="1800" dirty="0" err="1"/>
              <a:t>Тебя</a:t>
            </a:r>
            <a:r>
              <a:rPr lang="en-US" sz="1800" dirty="0"/>
              <a:t> и </a:t>
            </a:r>
            <a:r>
              <a:rPr lang="ru-RU" sz="1800" dirty="0"/>
              <a:t>правосглашать</a:t>
            </a:r>
            <a:endParaRPr lang="en-US" sz="1800" dirty="0"/>
          </a:p>
          <a:p>
            <a:pPr>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err="1"/>
              <a:t>Твое</a:t>
            </a:r>
            <a:r>
              <a:rPr lang="en-US" sz="1800" dirty="0"/>
              <a:t> </a:t>
            </a:r>
            <a:r>
              <a:rPr lang="en-US" sz="1800" dirty="0" err="1"/>
              <a:t>величие</a:t>
            </a:r>
            <a:r>
              <a:rPr lang="en-US" sz="1800" dirty="0"/>
              <a:t>, </a:t>
            </a:r>
            <a:r>
              <a:rPr lang="en-US" sz="1800" dirty="0" err="1"/>
              <a:t>когда</a:t>
            </a:r>
            <a:r>
              <a:rPr lang="en-US" sz="1800" dirty="0"/>
              <a:t> </a:t>
            </a:r>
            <a:r>
              <a:rPr lang="en-US" sz="1800" dirty="0" err="1"/>
              <a:t>мы</a:t>
            </a:r>
            <a:r>
              <a:rPr lang="en-US" sz="1800" dirty="0"/>
              <a:t> </a:t>
            </a:r>
            <a:r>
              <a:rPr lang="en-US" sz="1800" dirty="0" err="1"/>
              <a:t>видим</a:t>
            </a:r>
            <a:r>
              <a:rPr lang="en-US" sz="1800" dirty="0"/>
              <a:t> </a:t>
            </a:r>
            <a:r>
              <a:rPr lang="en-US" sz="1800" dirty="0" err="1"/>
              <a:t>Твое</a:t>
            </a:r>
            <a:r>
              <a:rPr lang="en-US" sz="1800" dirty="0"/>
              <a:t> </a:t>
            </a:r>
            <a:r>
              <a:rPr lang="en-US" sz="1800" dirty="0" err="1"/>
              <a:t>прибывание</a:t>
            </a:r>
            <a:r>
              <a:rPr lang="en-US" sz="1800" dirty="0"/>
              <a:t>.</a:t>
            </a:r>
          </a:p>
          <a:p>
            <a:pPr>
              <a:spcBef>
                <a:spcPts val="0"/>
              </a:spcBef>
            </a:pPr>
            <a:endParaRPr lang="he-IL" sz="1800" dirty="0"/>
          </a:p>
        </p:txBody>
      </p:sp>
    </p:spTree>
    <p:extLst>
      <p:ext uri="{BB962C8B-B14F-4D97-AF65-F5344CB8AC3E}">
        <p14:creationId xmlns:p14="http://schemas.microsoft.com/office/powerpoint/2010/main" val="61273607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ext Box 4"/>
          <p:cNvSpPr txBox="1">
            <a:spLocks noChangeArrowheads="1"/>
          </p:cNvSpPr>
          <p:nvPr/>
        </p:nvSpPr>
        <p:spPr bwMode="auto">
          <a:xfrm>
            <a:off x="228600" y="5468938"/>
            <a:ext cx="8588375" cy="1479509"/>
          </a:xfrm>
          <a:prstGeom prst="rect">
            <a:avLst/>
          </a:prstGeom>
          <a:noFill/>
          <a:ln w="9525">
            <a:noFill/>
            <a:round/>
            <a:headEnd/>
            <a:tailEnd/>
          </a:ln>
          <a:effectLst/>
        </p:spPr>
        <p:txBody>
          <a:bodyPr lIns="90000" tIns="46800" rIns="90000" bIns="46800">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800" b="1" i="0" u="none" strike="noStrike" kern="1200" cap="none" spc="0" normalizeH="0" baseline="0" noProof="0" dirty="0">
                <a:ln>
                  <a:noFill/>
                </a:ln>
                <a:solidFill>
                  <a:prstClr val="black"/>
                </a:solidFill>
                <a:effectLst/>
                <a:uLnTx/>
                <a:uFillTx/>
                <a:latin typeface="Calibri"/>
                <a:ea typeface="+mn-ea"/>
                <a:cs typeface="+mn-cs"/>
              </a:rPr>
              <a:t>Yes, we will praise and worship, we will reflect the glory of the Lord. </a:t>
            </a:r>
          </a:p>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800" b="1" i="0" u="none" strike="noStrike" kern="1200" cap="none" spc="0" normalizeH="0" baseline="0" noProof="0" dirty="0">
                <a:ln>
                  <a:noFill/>
                </a:ln>
                <a:solidFill>
                  <a:prstClr val="black"/>
                </a:solidFill>
                <a:effectLst/>
                <a:uLnTx/>
                <a:uFillTx/>
                <a:latin typeface="Calibri"/>
                <a:ea typeface="+mn-ea"/>
                <a:cs typeface="+mn-cs"/>
              </a:rPr>
              <a:t>For He is the way, the truth and the life.</a:t>
            </a:r>
          </a:p>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800" b="1" i="0" u="none" strike="noStrike" kern="1200" cap="none" spc="0" normalizeH="0" baseline="0" noProof="0" dirty="0">
                <a:ln>
                  <a:noFill/>
                </a:ln>
                <a:solidFill>
                  <a:prstClr val="black"/>
                </a:solidFill>
                <a:effectLst/>
                <a:uLnTx/>
                <a:uFillTx/>
                <a:latin typeface="Calibri"/>
                <a:ea typeface="+mn-ea"/>
                <a:cs typeface="+mn-cs"/>
              </a:rPr>
              <a:t>Да</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ru-RU" sz="1800" b="1" i="0" u="none" strike="noStrike" kern="1200" cap="none" spc="0" normalizeH="0" baseline="0" noProof="0" dirty="0">
                <a:ln>
                  <a:noFill/>
                </a:ln>
                <a:solidFill>
                  <a:prstClr val="black"/>
                </a:solidFill>
                <a:effectLst/>
                <a:uLnTx/>
                <a:uFillTx/>
                <a:latin typeface="Calibri"/>
                <a:ea typeface="+mn-ea"/>
                <a:cs typeface="+mn-cs"/>
              </a:rPr>
              <a:t>мы</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ru-RU" sz="1800" b="1" i="0" u="none" strike="noStrike" kern="1200" cap="none" spc="0" normalizeH="0" baseline="0" noProof="0" dirty="0">
                <a:ln>
                  <a:noFill/>
                </a:ln>
                <a:solidFill>
                  <a:prstClr val="black"/>
                </a:solidFill>
                <a:effectLst/>
                <a:uLnTx/>
                <a:uFillTx/>
                <a:latin typeface="Calibri"/>
                <a:ea typeface="+mn-ea"/>
                <a:cs typeface="+mn-cs"/>
              </a:rPr>
              <a:t>будем петь и</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ru-RU" sz="1800" b="1" i="0" u="none" strike="noStrike" kern="1200" cap="none" spc="0" normalizeH="0" baseline="0" noProof="0" dirty="0">
                <a:ln>
                  <a:noFill/>
                </a:ln>
                <a:solidFill>
                  <a:prstClr val="black"/>
                </a:solidFill>
                <a:effectLst/>
                <a:uLnTx/>
                <a:uFillTx/>
                <a:latin typeface="Calibri"/>
                <a:ea typeface="+mn-ea"/>
                <a:cs typeface="+mn-cs"/>
              </a:rPr>
              <a:t>прославлять</a:t>
            </a:r>
            <a:r>
              <a:rPr kumimoji="0" lang="en-US" sz="1800" b="1" i="0" u="none" strike="noStrike" kern="1200" cap="none" spc="0" normalizeH="0" baseline="0" noProof="0" dirty="0">
                <a:ln>
                  <a:noFill/>
                </a:ln>
                <a:solidFill>
                  <a:prstClr val="black"/>
                </a:solidFill>
                <a:effectLst/>
                <a:uLnTx/>
                <a:uFillTx/>
                <a:latin typeface="Calibri"/>
                <a:ea typeface="+mn-ea"/>
                <a:cs typeface="+mn-cs"/>
              </a:rPr>
              <a:t>,</a:t>
            </a:r>
            <a:r>
              <a:rPr kumimoji="0" lang="ru-RU" sz="1800" b="1" i="0" u="none" strike="noStrike" kern="1200" cap="none" spc="0" normalizeH="0" baseline="0" noProof="0" dirty="0">
                <a:ln>
                  <a:noFill/>
                </a:ln>
                <a:solidFill>
                  <a:prstClr val="black"/>
                </a:solidFill>
                <a:effectLst/>
                <a:uLnTx/>
                <a:uFillTx/>
                <a:latin typeface="Calibri"/>
                <a:ea typeface="+mn-ea"/>
                <a:cs typeface="+mn-cs"/>
              </a:rPr>
              <a:t> и отражать</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en-US" sz="1800" b="1" i="0" u="none" strike="noStrike" kern="1200" cap="none" spc="0" normalizeH="0" baseline="0" noProof="0" dirty="0" err="1">
                <a:ln>
                  <a:noFill/>
                </a:ln>
                <a:solidFill>
                  <a:prstClr val="black"/>
                </a:solidFill>
                <a:effectLst/>
                <a:uLnTx/>
                <a:uFillTx/>
                <a:latin typeface="Calibri"/>
                <a:ea typeface="+mn-ea"/>
                <a:cs typeface="+mn-cs"/>
              </a:rPr>
              <a:t>славу</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en-US" sz="1800" b="1" i="0" u="none" strike="noStrike" kern="1200" cap="none" spc="0" normalizeH="0" baseline="0" noProof="0" dirty="0" err="1">
                <a:ln>
                  <a:noFill/>
                </a:ln>
                <a:solidFill>
                  <a:prstClr val="black"/>
                </a:solidFill>
                <a:effectLst/>
                <a:uLnTx/>
                <a:uFillTx/>
                <a:latin typeface="Calibri"/>
                <a:ea typeface="+mn-ea"/>
                <a:cs typeface="+mn-cs"/>
              </a:rPr>
              <a:t>Господа</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endParaRPr kumimoji="0" lang="ru-RU" sz="18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800" b="1" i="0" u="none" strike="noStrike" kern="1200" cap="none" spc="0" normalizeH="0" baseline="0" noProof="0" dirty="0">
                <a:ln>
                  <a:noFill/>
                </a:ln>
                <a:solidFill>
                  <a:prstClr val="black"/>
                </a:solidFill>
                <a:effectLst/>
                <a:uLnTx/>
                <a:uFillTx/>
                <a:latin typeface="Calibri"/>
                <a:ea typeface="+mn-ea"/>
                <a:cs typeface="+mn-cs"/>
              </a:rPr>
              <a:t>Ибо</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ru-RU" sz="1800" b="1" i="0" u="none" strike="noStrike" kern="1200" cap="none" spc="0" normalizeH="0" baseline="0" noProof="0" dirty="0">
                <a:ln>
                  <a:noFill/>
                </a:ln>
                <a:solidFill>
                  <a:prstClr val="black"/>
                </a:solidFill>
                <a:effectLst/>
                <a:uLnTx/>
                <a:uFillTx/>
                <a:latin typeface="Calibri"/>
                <a:ea typeface="+mn-ea"/>
                <a:cs typeface="+mn-cs"/>
              </a:rPr>
              <a:t>он</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en-US" sz="1800" b="1" i="0" u="none" strike="noStrike" kern="1200" cap="none" spc="0" normalizeH="0" baseline="0" noProof="0" dirty="0" err="1">
                <a:ln>
                  <a:noFill/>
                </a:ln>
                <a:solidFill>
                  <a:prstClr val="black"/>
                </a:solidFill>
                <a:effectLst/>
                <a:uLnTx/>
                <a:uFillTx/>
                <a:latin typeface="Calibri"/>
                <a:ea typeface="+mn-ea"/>
                <a:cs typeface="+mn-cs"/>
              </a:rPr>
              <a:t>путь</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en-US" sz="1800" b="1" i="0" u="none" strike="noStrike" kern="1200" cap="none" spc="0" normalizeH="0" baseline="0" noProof="0" dirty="0" err="1">
                <a:ln>
                  <a:noFill/>
                </a:ln>
                <a:solidFill>
                  <a:prstClr val="black"/>
                </a:solidFill>
                <a:effectLst/>
                <a:uLnTx/>
                <a:uFillTx/>
                <a:latin typeface="Calibri"/>
                <a:ea typeface="+mn-ea"/>
                <a:cs typeface="+mn-cs"/>
              </a:rPr>
              <a:t>истина</a:t>
            </a:r>
            <a:r>
              <a:rPr kumimoji="0" lang="en-US" sz="1800" b="1" i="0" u="none" strike="noStrike" kern="1200" cap="none" spc="0" normalizeH="0" baseline="0" noProof="0" dirty="0">
                <a:ln>
                  <a:noFill/>
                </a:ln>
                <a:solidFill>
                  <a:prstClr val="black"/>
                </a:solidFill>
                <a:effectLst/>
                <a:uLnTx/>
                <a:uFillTx/>
                <a:latin typeface="Calibri"/>
                <a:ea typeface="+mn-ea"/>
                <a:cs typeface="+mn-cs"/>
              </a:rPr>
              <a:t> и </a:t>
            </a:r>
            <a:r>
              <a:rPr kumimoji="0" lang="en-US" sz="1800" b="1" i="0" u="none" strike="noStrike" kern="1200" cap="none" spc="0" normalizeH="0" baseline="0" noProof="0" dirty="0" err="1">
                <a:ln>
                  <a:noFill/>
                </a:ln>
                <a:solidFill>
                  <a:prstClr val="black"/>
                </a:solidFill>
                <a:effectLst/>
                <a:uLnTx/>
                <a:uFillTx/>
                <a:latin typeface="Calibri"/>
                <a:ea typeface="+mn-ea"/>
                <a:cs typeface="+mn-cs"/>
              </a:rPr>
              <a:t>жизнь</a:t>
            </a:r>
            <a:r>
              <a:rPr kumimoji="0" lang="en-US" sz="1800" b="1" i="0" u="none" strike="noStrike" kern="1200" cap="none" spc="0" normalizeH="0" baseline="0" noProof="0" dirty="0">
                <a:ln>
                  <a:noFill/>
                </a:ln>
                <a:solidFill>
                  <a:prstClr val="black"/>
                </a:solidFill>
                <a:effectLst/>
                <a:uLnTx/>
                <a:uFillTx/>
                <a:latin typeface="Calibri"/>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kumimoji="0" lang="en-US" sz="1800" b="1" i="0" u="none" strike="noStrike" kern="1200" cap="none" spc="0" normalizeH="0" baseline="0" noProof="0" dirty="0">
              <a:ln>
                <a:noFill/>
              </a:ln>
              <a:solidFill>
                <a:prstClr val="black"/>
              </a:solidFill>
              <a:effectLst/>
              <a:uLnTx/>
              <a:uFillTx/>
              <a:latin typeface="Calibri"/>
              <a:ea typeface="+mn-ea"/>
              <a:cs typeface="+mn-cs"/>
            </a:endParaRPr>
          </a:p>
        </p:txBody>
      </p:sp>
      <p:sp>
        <p:nvSpPr>
          <p:cNvPr id="7" name="Title 6"/>
          <p:cNvSpPr>
            <a:spLocks noGrp="1"/>
          </p:cNvSpPr>
          <p:nvPr>
            <p:ph type="title"/>
          </p:nvPr>
        </p:nvSpPr>
        <p:spPr>
          <a:xfrm>
            <a:off x="457200" y="228600"/>
            <a:ext cx="8229600" cy="334962"/>
          </a:xfrm>
        </p:spPr>
        <p:txBody>
          <a:bodyPr/>
          <a:lstStyle/>
          <a:p>
            <a:pP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1" dirty="0"/>
              <a:t>3.7 MATAN TODA                      </a:t>
            </a:r>
            <a:r>
              <a:rPr lang="he-IL" b="1" dirty="0"/>
              <a:t>                                                                                                                  </a:t>
            </a:r>
            <a:r>
              <a:rPr lang="en-US" b="1" dirty="0"/>
              <a:t>                                  </a:t>
            </a:r>
            <a:r>
              <a:rPr lang="he-IL" b="1" dirty="0"/>
              <a:t>           מתן תודה</a:t>
            </a:r>
            <a:endParaRPr lang="en-US" b="1" dirty="0"/>
          </a:p>
        </p:txBody>
      </p:sp>
      <p:sp>
        <p:nvSpPr>
          <p:cNvPr id="8" name="Content Placeholder 7"/>
          <p:cNvSpPr>
            <a:spLocks noGrp="1"/>
          </p:cNvSpPr>
          <p:nvPr>
            <p:ph sz="half" idx="1"/>
          </p:nvPr>
        </p:nvSpPr>
        <p:spPr>
          <a:xfrm>
            <a:off x="457200" y="609600"/>
            <a:ext cx="5029200" cy="4525963"/>
          </a:xfrm>
        </p:spPr>
        <p:txBody>
          <a:bodyPr>
            <a:noAutofit/>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a:t>Ken </a:t>
            </a:r>
            <a:r>
              <a:rPr lang="en-US" dirty="0" err="1"/>
              <a:t>nashir</a:t>
            </a:r>
            <a:r>
              <a:rPr lang="en-US" dirty="0"/>
              <a:t> </a:t>
            </a:r>
            <a:r>
              <a:rPr lang="en-US" dirty="0" err="1"/>
              <a:t>unehalel</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Neshakef</a:t>
            </a:r>
            <a:r>
              <a:rPr lang="en-US" dirty="0"/>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a:t>Et </a:t>
            </a:r>
            <a:r>
              <a:rPr lang="en-US" dirty="0" err="1"/>
              <a:t>kvod</a:t>
            </a:r>
            <a:r>
              <a:rPr lang="en-US" dirty="0"/>
              <a:t> </a:t>
            </a:r>
            <a:r>
              <a:rPr lang="en-US" dirty="0" err="1"/>
              <a:t>HaEl</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Ki</a:t>
            </a:r>
            <a:r>
              <a:rPr lang="en-US" dirty="0"/>
              <a:t> </a:t>
            </a:r>
            <a:r>
              <a:rPr lang="en-US" dirty="0" err="1"/>
              <a:t>Hu</a:t>
            </a:r>
            <a:r>
              <a:rPr lang="en-US" dirty="0"/>
              <a:t> </a:t>
            </a:r>
            <a:r>
              <a:rPr lang="en-US" dirty="0" err="1"/>
              <a:t>haderech</a:t>
            </a:r>
            <a:r>
              <a:rPr lang="en-US" dirty="0"/>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Haemet</a:t>
            </a:r>
            <a:r>
              <a:rPr lang="en-US" dirty="0"/>
              <a:t> </a:t>
            </a:r>
            <a:r>
              <a:rPr lang="en-US" dirty="0" err="1"/>
              <a:t>vehachayim</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1000"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Кен</a:t>
            </a:r>
            <a:r>
              <a:rPr lang="en-US" dirty="0"/>
              <a:t> </a:t>
            </a:r>
            <a:r>
              <a:rPr lang="ru-RU" dirty="0"/>
              <a:t>на</a:t>
            </a:r>
            <a:r>
              <a:rPr lang="en-US" dirty="0" err="1"/>
              <a:t>шир</a:t>
            </a:r>
            <a:r>
              <a:rPr lang="en-US" dirty="0"/>
              <a:t> </a:t>
            </a:r>
            <a:r>
              <a:rPr lang="en-US" dirty="0" err="1"/>
              <a:t>вэ</a:t>
            </a:r>
            <a:r>
              <a:rPr lang="en-US" dirty="0"/>
              <a:t> </a:t>
            </a:r>
            <a:r>
              <a:rPr lang="ru-RU" dirty="0" err="1"/>
              <a:t>н</a:t>
            </a:r>
            <a:r>
              <a:rPr lang="en-US" dirty="0" err="1"/>
              <a:t>еhалел</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Венешакеф</a:t>
            </a:r>
            <a:r>
              <a:rPr lang="en-US" dirty="0"/>
              <a:t> </a:t>
            </a:r>
            <a:r>
              <a:rPr lang="en-US" dirty="0" err="1"/>
              <a:t>эт</a:t>
            </a:r>
            <a:r>
              <a:rPr lang="en-US" dirty="0"/>
              <a:t> </a:t>
            </a:r>
            <a:r>
              <a:rPr lang="en-US" dirty="0" err="1"/>
              <a:t>квод</a:t>
            </a:r>
            <a:r>
              <a:rPr lang="en-US" dirty="0"/>
              <a:t> </a:t>
            </a:r>
            <a:r>
              <a:rPr lang="en-US" dirty="0" err="1"/>
              <a:t>hаЭль</a:t>
            </a:r>
            <a:r>
              <a:rPr lang="en-US" dirty="0"/>
              <a:t> </a:t>
            </a:r>
            <a:r>
              <a:rPr lang="en-US" dirty="0" err="1"/>
              <a:t>ки</a:t>
            </a:r>
            <a:r>
              <a:rPr lang="en-US" dirty="0"/>
              <a:t> </a:t>
            </a:r>
            <a:r>
              <a:rPr lang="en-US" dirty="0" err="1"/>
              <a:t>hу</a:t>
            </a:r>
            <a:r>
              <a:rPr lang="en-US" dirty="0"/>
              <a:t> </a:t>
            </a:r>
            <a:r>
              <a:rPr lang="en-US" dirty="0" err="1"/>
              <a:t>hадерех</a:t>
            </a:r>
            <a:r>
              <a:rPr lang="en-US" dirty="0"/>
              <a:t>, </a:t>
            </a:r>
            <a:r>
              <a:rPr lang="en-US" dirty="0" err="1"/>
              <a:t>hаемет</a:t>
            </a:r>
            <a:r>
              <a:rPr lang="en-US" dirty="0"/>
              <a:t> </a:t>
            </a:r>
            <a:r>
              <a:rPr lang="en-US" dirty="0" err="1"/>
              <a:t>ве</a:t>
            </a:r>
            <a:r>
              <a:rPr lang="en-US" dirty="0"/>
              <a:t> </a:t>
            </a:r>
            <a:r>
              <a:rPr lang="en-US" dirty="0" err="1"/>
              <a:t>hахаим</a:t>
            </a:r>
            <a:r>
              <a:rPr lang="en-US" dirty="0"/>
              <a:t>.</a:t>
            </a:r>
          </a:p>
        </p:txBody>
      </p:sp>
      <p:sp>
        <p:nvSpPr>
          <p:cNvPr id="9" name="Content Placeholder 8"/>
          <p:cNvSpPr>
            <a:spLocks noGrp="1"/>
          </p:cNvSpPr>
          <p:nvPr>
            <p:ph sz="half" idx="2"/>
          </p:nvPr>
        </p:nvSpPr>
        <p:spPr>
          <a:xfrm>
            <a:off x="3810000" y="457200"/>
            <a:ext cx="4953000" cy="4525963"/>
          </a:xfrm>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כן נשיר ונהלל,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נשקף את כבוד האל</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כי הוא הדרך,</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האמת והחיים</a:t>
            </a:r>
            <a:r>
              <a:rPr lang="de-DE" dirty="0"/>
              <a:t>.</a:t>
            </a:r>
            <a:endParaRPr lang="en-US" dirty="0"/>
          </a:p>
          <a:p>
            <a:endParaRPr lang="he-IL" dirty="0"/>
          </a:p>
        </p:txBody>
      </p:sp>
    </p:spTree>
    <p:extLst>
      <p:ext uri="{BB962C8B-B14F-4D97-AF65-F5344CB8AC3E}">
        <p14:creationId xmlns:p14="http://schemas.microsoft.com/office/powerpoint/2010/main" val="315419444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sz="1100" b="1" dirty="0">
                <a:cs typeface="+mn-cs"/>
              </a:rPr>
              <a:t>HINE LO YANUM</a:t>
            </a:r>
            <a:r>
              <a:rPr lang="he-IL" sz="1100" b="1" dirty="0">
                <a:cs typeface="+mn-cs"/>
              </a:rPr>
              <a:t>                                                               </a:t>
            </a:r>
            <a:r>
              <a:rPr lang="en-US" sz="1100" b="1" dirty="0">
                <a:cs typeface="+mn-cs"/>
              </a:rPr>
              <a:t> </a:t>
            </a:r>
            <a:r>
              <a:rPr lang="he-IL" sz="1100" b="1" dirty="0">
                <a:cs typeface="+mn-cs"/>
              </a:rPr>
              <a:t>הנה לא ינום                                                                       </a:t>
            </a:r>
            <a:r>
              <a:rPr lang="he-IL" sz="2800" b="1" dirty="0">
                <a:cs typeface="+mn-cs"/>
              </a:rPr>
              <a:t>תהילים קכ"א</a:t>
            </a:r>
            <a:endParaRPr lang="he-IL" dirty="0">
              <a:cs typeface="+mn-cs"/>
            </a:endParaRPr>
          </a:p>
        </p:txBody>
      </p:sp>
      <p:sp>
        <p:nvSpPr>
          <p:cNvPr id="3" name="Content Placeholder 2"/>
          <p:cNvSpPr>
            <a:spLocks noGrp="1"/>
          </p:cNvSpPr>
          <p:nvPr>
            <p:ph sz="half" idx="1"/>
          </p:nvPr>
        </p:nvSpPr>
        <p:spPr>
          <a:xfrm>
            <a:off x="304800" y="579437"/>
            <a:ext cx="4876800" cy="4525963"/>
          </a:xfrm>
        </p:spPr>
        <p:txBody>
          <a:bodyPr>
            <a:noAutofit/>
          </a:bodyPr>
          <a:lstStyle/>
          <a:p>
            <a:r>
              <a:rPr lang="en-US" dirty="0" err="1"/>
              <a:t>Esa</a:t>
            </a:r>
            <a:r>
              <a:rPr lang="en-US" dirty="0"/>
              <a:t> </a:t>
            </a:r>
            <a:r>
              <a:rPr lang="en-US" dirty="0" err="1"/>
              <a:t>einai</a:t>
            </a:r>
            <a:r>
              <a:rPr lang="en-US" dirty="0"/>
              <a:t> el </a:t>
            </a:r>
            <a:r>
              <a:rPr lang="en-US" dirty="0" err="1"/>
              <a:t>heharim</a:t>
            </a:r>
            <a:r>
              <a:rPr lang="en-US" dirty="0"/>
              <a:t>,</a:t>
            </a:r>
          </a:p>
          <a:p>
            <a:r>
              <a:rPr lang="en-US" dirty="0" err="1"/>
              <a:t>Me’ain</a:t>
            </a:r>
            <a:r>
              <a:rPr lang="en-US" dirty="0"/>
              <a:t> </a:t>
            </a:r>
            <a:r>
              <a:rPr lang="en-US" dirty="0" err="1"/>
              <a:t>yavo</a:t>
            </a:r>
            <a:r>
              <a:rPr lang="en-US" dirty="0"/>
              <a:t> </a:t>
            </a:r>
            <a:r>
              <a:rPr lang="en-US" dirty="0" err="1"/>
              <a:t>ezri</a:t>
            </a:r>
            <a:r>
              <a:rPr lang="en-US" dirty="0"/>
              <a:t>,</a:t>
            </a:r>
          </a:p>
          <a:p>
            <a:r>
              <a:rPr lang="en-US" dirty="0" err="1"/>
              <a:t>Ezri</a:t>
            </a:r>
            <a:r>
              <a:rPr lang="en-US" dirty="0"/>
              <a:t> </a:t>
            </a:r>
            <a:r>
              <a:rPr lang="en-US" dirty="0" err="1"/>
              <a:t>meadonai</a:t>
            </a:r>
            <a:endParaRPr lang="en-US" dirty="0"/>
          </a:p>
          <a:p>
            <a:r>
              <a:rPr lang="en-US" dirty="0" err="1"/>
              <a:t>Yeshuati</a:t>
            </a:r>
            <a:r>
              <a:rPr lang="en-US" dirty="0"/>
              <a:t>!</a:t>
            </a:r>
          </a:p>
          <a:p>
            <a:endParaRPr lang="en-US" sz="2000" dirty="0"/>
          </a:p>
          <a:p>
            <a:r>
              <a:rPr lang="ru-RU" dirty="0" err="1"/>
              <a:t>Эса</a:t>
            </a:r>
            <a:r>
              <a:rPr lang="ru-RU" dirty="0"/>
              <a:t> </a:t>
            </a:r>
            <a:r>
              <a:rPr lang="ru-RU" dirty="0" err="1"/>
              <a:t>эйнай</a:t>
            </a:r>
            <a:r>
              <a:rPr lang="ru-RU" dirty="0"/>
              <a:t> эл </a:t>
            </a:r>
            <a:r>
              <a:rPr lang="en-US" dirty="0"/>
              <a:t>h</a:t>
            </a:r>
            <a:r>
              <a:rPr lang="ru-RU" dirty="0"/>
              <a:t>е</a:t>
            </a:r>
            <a:r>
              <a:rPr lang="en-US" dirty="0"/>
              <a:t>h</a:t>
            </a:r>
            <a:r>
              <a:rPr lang="ru-RU" dirty="0" err="1"/>
              <a:t>арим</a:t>
            </a:r>
            <a:r>
              <a:rPr lang="ru-RU" dirty="0"/>
              <a:t>,</a:t>
            </a:r>
          </a:p>
          <a:p>
            <a:r>
              <a:rPr lang="ru-RU" dirty="0" err="1"/>
              <a:t>Меаин</a:t>
            </a:r>
            <a:r>
              <a:rPr lang="ru-RU" dirty="0"/>
              <a:t> яво </a:t>
            </a:r>
            <a:r>
              <a:rPr lang="ru-RU" dirty="0" err="1"/>
              <a:t>эзри</a:t>
            </a:r>
            <a:r>
              <a:rPr lang="ru-RU" dirty="0"/>
              <a:t>.</a:t>
            </a:r>
          </a:p>
          <a:p>
            <a:r>
              <a:rPr lang="ru-RU" dirty="0" err="1"/>
              <a:t>Эзри</a:t>
            </a:r>
            <a:r>
              <a:rPr lang="ru-RU" dirty="0"/>
              <a:t> </a:t>
            </a:r>
            <a:r>
              <a:rPr lang="ru-RU" dirty="0" err="1"/>
              <a:t>мэ</a:t>
            </a:r>
            <a:r>
              <a:rPr lang="en-US" dirty="0"/>
              <a:t>A</a:t>
            </a:r>
            <a:r>
              <a:rPr lang="ru-RU" dirty="0" err="1"/>
              <a:t>донай</a:t>
            </a:r>
            <a:endParaRPr lang="ru-RU" dirty="0"/>
          </a:p>
          <a:p>
            <a:r>
              <a:rPr lang="ru-RU" dirty="0" err="1"/>
              <a:t>Ешуати</a:t>
            </a:r>
            <a:r>
              <a:rPr lang="ru-RU" dirty="0"/>
              <a:t>!</a:t>
            </a:r>
            <a:endParaRPr lang="en-US" dirty="0"/>
          </a:p>
        </p:txBody>
      </p:sp>
      <p:sp>
        <p:nvSpPr>
          <p:cNvPr id="4" name="Content Placeholder 3"/>
          <p:cNvSpPr>
            <a:spLocks noGrp="1"/>
          </p:cNvSpPr>
          <p:nvPr>
            <p:ph sz="half" idx="2"/>
          </p:nvPr>
        </p:nvSpPr>
        <p:spPr>
          <a:xfrm>
            <a:off x="4495800" y="533400"/>
            <a:ext cx="4343400" cy="4525963"/>
          </a:xfrm>
        </p:spPr>
        <p:txBody>
          <a:bodyPr/>
          <a:lstStyle/>
          <a:p>
            <a:r>
              <a:rPr lang="he-IL" dirty="0"/>
              <a:t>אשא עיני אל ההרים,</a:t>
            </a:r>
          </a:p>
          <a:p>
            <a:r>
              <a:rPr lang="he-IL" dirty="0"/>
              <a:t>מאין יבוא עזרי.</a:t>
            </a:r>
          </a:p>
          <a:p>
            <a:r>
              <a:rPr lang="he-IL" dirty="0"/>
              <a:t>עזרי מאדוני ישועתי!</a:t>
            </a:r>
            <a:endParaRPr lang="en-US" dirty="0"/>
          </a:p>
          <a:p>
            <a:endParaRPr lang="he-IL" dirty="0"/>
          </a:p>
        </p:txBody>
      </p:sp>
      <p:sp>
        <p:nvSpPr>
          <p:cNvPr id="5" name="Text Placeholder 4"/>
          <p:cNvSpPr>
            <a:spLocks noGrp="1"/>
          </p:cNvSpPr>
          <p:nvPr>
            <p:ph type="body" sz="quarter" idx="13"/>
          </p:nvPr>
        </p:nvSpPr>
        <p:spPr>
          <a:xfrm>
            <a:off x="457200" y="5227637"/>
            <a:ext cx="8305800" cy="1401763"/>
          </a:xfrm>
        </p:spPr>
        <p:txBody>
          <a:bodyPr>
            <a:normAutofit/>
          </a:bodyPr>
          <a:lstStyle/>
          <a:p>
            <a:pPr rtl="0"/>
            <a:r>
              <a:rPr lang="en-US" dirty="0"/>
              <a:t>I lift up my eyes to the mountains—where does my help come from?</a:t>
            </a:r>
            <a:br>
              <a:rPr lang="en-US" dirty="0"/>
            </a:br>
            <a:r>
              <a:rPr lang="en-US" baseline="30000" dirty="0"/>
              <a:t> </a:t>
            </a:r>
            <a:r>
              <a:rPr lang="en-US" dirty="0"/>
              <a:t>My help comes from the Lord, my salvation.</a:t>
            </a:r>
          </a:p>
          <a:p>
            <a:pPr rtl="0"/>
            <a:r>
              <a:rPr lang="ru-RU" dirty="0"/>
              <a:t>Возвожу очи мои к горам, откуда придет помощь моя</a:t>
            </a:r>
            <a:r>
              <a:rPr lang="en-US" dirty="0"/>
              <a:t>?</a:t>
            </a:r>
            <a:r>
              <a:rPr lang="ru-RU" dirty="0"/>
              <a:t> Помощь моя от Господа, мое спасение.</a:t>
            </a:r>
            <a:endParaRPr lang="he-IL" dirty="0"/>
          </a:p>
        </p:txBody>
      </p:sp>
    </p:spTree>
    <p:extLst>
      <p:ext uri="{BB962C8B-B14F-4D97-AF65-F5344CB8AC3E}">
        <p14:creationId xmlns:p14="http://schemas.microsoft.com/office/powerpoint/2010/main" val="38837488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152400"/>
            <a:ext cx="8229600" cy="563562"/>
          </a:xfrm>
        </p:spPr>
        <p:txBody>
          <a:bodyPr>
            <a:normAutofit/>
          </a:bodyPr>
          <a:lstStyle/>
          <a:p>
            <a:pPr rtl="0"/>
            <a:r>
              <a:rPr lang="en-US" b="1" dirty="0"/>
              <a:t>4.7 MATAN TODA                      </a:t>
            </a:r>
            <a:r>
              <a:rPr lang="he-IL" b="1" dirty="0"/>
              <a:t>                                                                                                                  </a:t>
            </a:r>
            <a:r>
              <a:rPr lang="en-US" b="1" dirty="0"/>
              <a:t>                                  </a:t>
            </a:r>
            <a:r>
              <a:rPr lang="he-IL" b="1" dirty="0"/>
              <a:t>           מתן תודה</a:t>
            </a:r>
            <a:br>
              <a:rPr lang="en-US" b="1" dirty="0"/>
            </a:br>
            <a:endParaRPr lang="he-IL" dirty="0"/>
          </a:p>
        </p:txBody>
      </p:sp>
      <p:sp>
        <p:nvSpPr>
          <p:cNvPr id="8" name="Content Placeholder 7"/>
          <p:cNvSpPr>
            <a:spLocks noGrp="1"/>
          </p:cNvSpPr>
          <p:nvPr>
            <p:ph sz="half" idx="1"/>
          </p:nvPr>
        </p:nvSpPr>
        <p:spPr>
          <a:xfrm>
            <a:off x="457200" y="609600"/>
            <a:ext cx="6477000" cy="4678363"/>
          </a:xfrm>
        </p:spPr>
        <p:txBody>
          <a:bodyPr>
            <a:noAutofit/>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Hadrech</a:t>
            </a:r>
            <a:r>
              <a:rPr lang="en-US" dirty="0"/>
              <a:t> </a:t>
            </a:r>
            <a:r>
              <a:rPr lang="en-US" dirty="0" err="1"/>
              <a:t>otanu</a:t>
            </a:r>
            <a:r>
              <a:rPr lang="en-US" dirty="0"/>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Leolam</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Kach</a:t>
            </a:r>
            <a:r>
              <a:rPr lang="en-US" dirty="0"/>
              <a:t> et </a:t>
            </a:r>
            <a:r>
              <a:rPr lang="en-US" dirty="0" err="1"/>
              <a:t>chayeinu</a:t>
            </a:r>
            <a:r>
              <a:rPr lang="en-US" dirty="0"/>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Kekorban</a:t>
            </a:r>
            <a:r>
              <a:rPr lang="en-US" dirty="0"/>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Venavi</a:t>
            </a:r>
            <a:r>
              <a:rPr lang="en-US" dirty="0"/>
              <a:t> </a:t>
            </a:r>
            <a:r>
              <a:rPr lang="en-US" dirty="0" err="1"/>
              <a:t>matan</a:t>
            </a:r>
            <a:r>
              <a:rPr lang="en-US" dirty="0"/>
              <a:t> </a:t>
            </a:r>
            <a:r>
              <a:rPr lang="en-US" dirty="0" err="1"/>
              <a:t>toda</a:t>
            </a:r>
            <a:r>
              <a:rPr lang="en-US" dirty="0"/>
              <a:t>, </a:t>
            </a:r>
            <a:r>
              <a:rPr lang="en-US" dirty="0" err="1"/>
              <a:t>leYeshua</a:t>
            </a:r>
            <a:r>
              <a:rPr lang="en-US" dirty="0"/>
              <a:t>.</a:t>
            </a:r>
            <a:br>
              <a:rPr lang="en-US" dirty="0"/>
            </a:br>
            <a:endParaRPr lang="en-US" sz="1000"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hадрех</a:t>
            </a:r>
            <a:r>
              <a:rPr lang="en-US" dirty="0"/>
              <a:t> </a:t>
            </a:r>
            <a:r>
              <a:rPr lang="en-US" dirty="0" err="1"/>
              <a:t>отану</a:t>
            </a:r>
            <a:r>
              <a:rPr lang="en-US" dirty="0"/>
              <a:t> </a:t>
            </a:r>
            <a:r>
              <a:rPr lang="en-US" dirty="0" err="1"/>
              <a:t>леолам</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Ках</a:t>
            </a:r>
            <a:r>
              <a:rPr lang="en-US" dirty="0"/>
              <a:t> </a:t>
            </a:r>
            <a:r>
              <a:rPr lang="en-US" dirty="0" err="1"/>
              <a:t>эт</a:t>
            </a:r>
            <a:r>
              <a:rPr lang="en-US" dirty="0"/>
              <a:t> </a:t>
            </a:r>
            <a:r>
              <a:rPr lang="en-US" dirty="0" err="1"/>
              <a:t>хаейну</a:t>
            </a:r>
            <a:r>
              <a:rPr lang="en-US" dirty="0"/>
              <a:t> </a:t>
            </a:r>
            <a:r>
              <a:rPr lang="en-US" dirty="0" err="1"/>
              <a:t>кекорбан</a:t>
            </a:r>
            <a:r>
              <a:rPr lang="en-US" dirty="0"/>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ru-RU" dirty="0" err="1"/>
              <a:t>В</a:t>
            </a:r>
            <a:r>
              <a:rPr lang="en-US" dirty="0" err="1"/>
              <a:t>енави</a:t>
            </a:r>
            <a:r>
              <a:rPr lang="en-US" dirty="0"/>
              <a:t> </a:t>
            </a:r>
            <a:r>
              <a:rPr lang="en-US" dirty="0" err="1"/>
              <a:t>матан</a:t>
            </a:r>
            <a:r>
              <a:rPr lang="en-US" dirty="0"/>
              <a:t> </a:t>
            </a:r>
            <a:r>
              <a:rPr lang="en-US" dirty="0" err="1"/>
              <a:t>тода</a:t>
            </a:r>
            <a:r>
              <a:rPr lang="en-US" dirty="0"/>
              <a:t>, </a:t>
            </a:r>
            <a:r>
              <a:rPr lang="en-US" dirty="0" err="1"/>
              <a:t>леЕшуа</a:t>
            </a:r>
            <a:r>
              <a:rPr lang="en-US" dirty="0"/>
              <a:t>.</a:t>
            </a:r>
          </a:p>
        </p:txBody>
      </p:sp>
      <p:sp>
        <p:nvSpPr>
          <p:cNvPr id="9" name="Content Placeholder 8"/>
          <p:cNvSpPr>
            <a:spLocks noGrp="1"/>
          </p:cNvSpPr>
          <p:nvPr>
            <p:ph sz="half" idx="2"/>
          </p:nvPr>
        </p:nvSpPr>
        <p:spPr>
          <a:xfrm>
            <a:off x="3733800" y="457200"/>
            <a:ext cx="5029200" cy="4678363"/>
          </a:xfrm>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הדרך אותנו לעולם</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קח את חיינו כקורבן</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ונביא מתן תודה, לישוע</a:t>
            </a:r>
            <a:r>
              <a:rPr lang="de-DE" dirty="0"/>
              <a:t>.</a:t>
            </a:r>
            <a:endParaRPr lang="en-US" dirty="0"/>
          </a:p>
          <a:p>
            <a:endParaRPr lang="he-IL" dirty="0"/>
          </a:p>
        </p:txBody>
      </p:sp>
      <p:sp>
        <p:nvSpPr>
          <p:cNvPr id="10" name="Text Placeholder 9"/>
          <p:cNvSpPr>
            <a:spLocks noGrp="1"/>
          </p:cNvSpPr>
          <p:nvPr>
            <p:ph type="body" sz="quarter" idx="13"/>
          </p:nvPr>
        </p:nvSpPr>
        <p:spPr>
          <a:xfrm>
            <a:off x="457200" y="5334000"/>
            <a:ext cx="8305800" cy="1066800"/>
          </a:xfrm>
        </p:spPr>
        <p:txBody>
          <a:bodyPr>
            <a:noAutofit/>
          </a:bodyPr>
          <a:lstStyle/>
          <a:p>
            <a:pPr>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a:t>Lead us forever, take our lives as a sacrifice, </a:t>
            </a:r>
          </a:p>
          <a:p>
            <a:pPr>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a:t>and we’ll bring an offering of thanks to Jesus.</a:t>
            </a:r>
          </a:p>
          <a:p>
            <a:pPr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err="1"/>
              <a:t>Веди</a:t>
            </a:r>
            <a:r>
              <a:rPr lang="en-US" sz="1800" dirty="0"/>
              <a:t> </a:t>
            </a:r>
            <a:r>
              <a:rPr lang="en-US" sz="1800" dirty="0" err="1"/>
              <a:t>нас</a:t>
            </a:r>
            <a:r>
              <a:rPr lang="en-US" sz="1800" dirty="0"/>
              <a:t> </a:t>
            </a:r>
            <a:r>
              <a:rPr lang="en-US" sz="1800" dirty="0" err="1"/>
              <a:t>навсегда</a:t>
            </a:r>
            <a:r>
              <a:rPr lang="en-US" sz="1800" dirty="0"/>
              <a:t>, </a:t>
            </a:r>
            <a:r>
              <a:rPr lang="en-US" sz="1800" dirty="0" err="1"/>
              <a:t>прими</a:t>
            </a:r>
            <a:r>
              <a:rPr lang="en-US" sz="1800" dirty="0"/>
              <a:t> </a:t>
            </a:r>
            <a:r>
              <a:rPr lang="en-US" sz="1800" dirty="0" err="1"/>
              <a:t>нашу</a:t>
            </a:r>
            <a:r>
              <a:rPr lang="en-US" sz="1800" dirty="0"/>
              <a:t> </a:t>
            </a:r>
            <a:r>
              <a:rPr lang="en-US" sz="1800" dirty="0" err="1"/>
              <a:t>жизнь</a:t>
            </a:r>
            <a:r>
              <a:rPr lang="en-US" sz="1800" dirty="0"/>
              <a:t> в </a:t>
            </a:r>
            <a:r>
              <a:rPr lang="en-US" sz="1800" dirty="0" err="1"/>
              <a:t>жертву</a:t>
            </a:r>
            <a:r>
              <a:rPr lang="en-US" sz="1800" dirty="0"/>
              <a:t>,</a:t>
            </a:r>
          </a:p>
          <a:p>
            <a:pPr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a:t>и </a:t>
            </a:r>
            <a:r>
              <a:rPr lang="en-US" sz="1800" dirty="0" err="1"/>
              <a:t>мы</a:t>
            </a:r>
            <a:r>
              <a:rPr lang="en-US" sz="1800" dirty="0"/>
              <a:t> </a:t>
            </a:r>
            <a:r>
              <a:rPr lang="ru-RU" sz="1800" dirty="0"/>
              <a:t>принесем</a:t>
            </a:r>
            <a:r>
              <a:rPr lang="en-US" sz="1800" dirty="0"/>
              <a:t> </a:t>
            </a:r>
            <a:r>
              <a:rPr lang="ru-RU" sz="1800" dirty="0"/>
              <a:t>дар</a:t>
            </a:r>
            <a:r>
              <a:rPr lang="en-US" sz="1800" dirty="0"/>
              <a:t> </a:t>
            </a:r>
            <a:r>
              <a:rPr lang="en-US" sz="1800" dirty="0" err="1"/>
              <a:t>благодар</a:t>
            </a:r>
            <a:r>
              <a:rPr lang="ru-RU" sz="1800" dirty="0"/>
              <a:t>ности</a:t>
            </a:r>
            <a:r>
              <a:rPr lang="en-US" sz="1800" dirty="0"/>
              <a:t> </a:t>
            </a:r>
            <a:r>
              <a:rPr lang="en-US" sz="1800" dirty="0" err="1"/>
              <a:t>Иисус</a:t>
            </a:r>
            <a:r>
              <a:rPr lang="ru-RU" sz="1800" dirty="0"/>
              <a:t>у</a:t>
            </a:r>
            <a:r>
              <a:rPr lang="en-US" sz="1800" dirty="0"/>
              <a:t>.</a:t>
            </a:r>
          </a:p>
          <a:p>
            <a:pPr rtl="0">
              <a:spcBef>
                <a:spcPts val="0"/>
              </a:spcBef>
            </a:pPr>
            <a:endParaRPr lang="he-IL" sz="1800" dirty="0"/>
          </a:p>
        </p:txBody>
      </p:sp>
    </p:spTree>
    <p:extLst>
      <p:ext uri="{BB962C8B-B14F-4D97-AF65-F5344CB8AC3E}">
        <p14:creationId xmlns:p14="http://schemas.microsoft.com/office/powerpoint/2010/main" val="365355891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04800"/>
            <a:ext cx="8229600" cy="334962"/>
          </a:xfrm>
        </p:spPr>
        <p:txBody>
          <a:bodyPr>
            <a:noAutofit/>
          </a:bodyPr>
          <a:lstStyle/>
          <a:p>
            <a:pPr rtl="0"/>
            <a:r>
              <a:rPr lang="en-US" b="1" dirty="0">
                <a:cs typeface="+mn-cs"/>
              </a:rPr>
              <a:t>5.7 MATAN TODA                      </a:t>
            </a:r>
            <a:r>
              <a:rPr lang="he-IL" b="1" dirty="0">
                <a:cs typeface="+mn-cs"/>
              </a:rPr>
              <a:t>                                                                                                                  </a:t>
            </a:r>
            <a:r>
              <a:rPr lang="en-US" b="1" dirty="0">
                <a:cs typeface="+mn-cs"/>
              </a:rPr>
              <a:t>                                  </a:t>
            </a:r>
            <a:r>
              <a:rPr lang="he-IL" b="1" dirty="0">
                <a:cs typeface="+mn-cs"/>
              </a:rPr>
              <a:t>           מתן תודה</a:t>
            </a:r>
            <a:br>
              <a:rPr lang="en-US" b="1" dirty="0">
                <a:cs typeface="+mn-cs"/>
              </a:rPr>
            </a:br>
            <a:endParaRPr lang="he-IL" dirty="0">
              <a:cs typeface="+mn-cs"/>
            </a:endParaRPr>
          </a:p>
        </p:txBody>
      </p:sp>
      <p:sp>
        <p:nvSpPr>
          <p:cNvPr id="8" name="Content Placeholder 7"/>
          <p:cNvSpPr>
            <a:spLocks noGrp="1"/>
          </p:cNvSpPr>
          <p:nvPr>
            <p:ph sz="half" idx="1"/>
          </p:nvPr>
        </p:nvSpPr>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Halelu</a:t>
            </a:r>
            <a:r>
              <a:rPr lang="en-US" dirty="0"/>
              <a:t>, </a:t>
            </a:r>
            <a:r>
              <a:rPr lang="en-US" dirty="0" err="1"/>
              <a:t>haleluya</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Halelu</a:t>
            </a:r>
            <a:r>
              <a:rPr lang="en-US" dirty="0"/>
              <a:t>, </a:t>
            </a:r>
            <a:r>
              <a:rPr lang="en-US" dirty="0" err="1"/>
              <a:t>haleluya</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Halelu</a:t>
            </a:r>
            <a:r>
              <a:rPr lang="en-US" dirty="0"/>
              <a:t>, </a:t>
            </a:r>
            <a:r>
              <a:rPr lang="en-US" dirty="0" err="1"/>
              <a:t>haleluya</a:t>
            </a:r>
            <a:r>
              <a:rPr lang="en-US" dirty="0"/>
              <a:t> </a:t>
            </a:r>
            <a:r>
              <a:rPr lang="en-US" dirty="0" err="1"/>
              <a:t>Haleluya</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1000"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hалелу</a:t>
            </a:r>
            <a:r>
              <a:rPr lang="en-US" dirty="0"/>
              <a:t>, </a:t>
            </a:r>
            <a:r>
              <a:rPr lang="en-US" dirty="0" err="1"/>
              <a:t>hалелуя</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hалелу</a:t>
            </a:r>
            <a:r>
              <a:rPr lang="en-US" dirty="0"/>
              <a:t>, </a:t>
            </a:r>
            <a:r>
              <a:rPr lang="en-US" dirty="0" err="1"/>
              <a:t>hалелуя</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hалелу</a:t>
            </a:r>
            <a:r>
              <a:rPr lang="en-US" dirty="0"/>
              <a:t>, </a:t>
            </a:r>
            <a:r>
              <a:rPr lang="en-US" dirty="0" err="1"/>
              <a:t>hалелуя</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hалелуя</a:t>
            </a:r>
            <a:r>
              <a:rPr lang="en-US" dirty="0"/>
              <a:t>.</a:t>
            </a:r>
          </a:p>
        </p:txBody>
      </p:sp>
      <p:sp>
        <p:nvSpPr>
          <p:cNvPr id="9" name="Content Placeholder 8"/>
          <p:cNvSpPr>
            <a:spLocks noGrp="1"/>
          </p:cNvSpPr>
          <p:nvPr>
            <p:ph sz="half" idx="2"/>
          </p:nvPr>
        </p:nvSpPr>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הללו, הללויה</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הללו, הללויה</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הללו, הללויה</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הללויה</a:t>
            </a:r>
            <a:r>
              <a:rPr lang="ru-RU" dirty="0"/>
              <a:t>.</a:t>
            </a:r>
          </a:p>
          <a:p>
            <a:endParaRPr lang="he-IL" dirty="0"/>
          </a:p>
        </p:txBody>
      </p:sp>
      <p:sp>
        <p:nvSpPr>
          <p:cNvPr id="10" name="Text Placeholder 9"/>
          <p:cNvSpPr>
            <a:spLocks noGrp="1"/>
          </p:cNvSpPr>
          <p:nvPr>
            <p:ph type="body" sz="quarter" idx="13"/>
          </p:nvPr>
        </p:nvSpPr>
        <p:spPr>
          <a:xfrm>
            <a:off x="457200" y="5638800"/>
            <a:ext cx="8305800" cy="1066800"/>
          </a:xfrm>
        </p:spPr>
        <p:txBody>
          <a:bodyPr/>
          <a:lstStyle/>
          <a:p>
            <a:r>
              <a:rPr lang="en-US" dirty="0"/>
              <a:t>Praise the Lord, Hallelujah.</a:t>
            </a:r>
          </a:p>
          <a:p>
            <a:r>
              <a:rPr lang="en-US" dirty="0" err="1"/>
              <a:t>Хвалите</a:t>
            </a:r>
            <a:r>
              <a:rPr lang="en-US" dirty="0"/>
              <a:t> </a:t>
            </a:r>
            <a:r>
              <a:rPr lang="en-US" dirty="0" err="1"/>
              <a:t>Господа</a:t>
            </a:r>
            <a:r>
              <a:rPr lang="en-US" dirty="0"/>
              <a:t>, </a:t>
            </a:r>
            <a:r>
              <a:rPr lang="en-US" dirty="0" err="1"/>
              <a:t>Аллилуйя</a:t>
            </a:r>
            <a:r>
              <a:rPr lang="en-US" dirty="0"/>
              <a:t>.</a:t>
            </a:r>
          </a:p>
          <a:p>
            <a:endParaRPr lang="he-IL" dirty="0"/>
          </a:p>
        </p:txBody>
      </p:sp>
    </p:spTree>
    <p:extLst>
      <p:ext uri="{BB962C8B-B14F-4D97-AF65-F5344CB8AC3E}">
        <p14:creationId xmlns:p14="http://schemas.microsoft.com/office/powerpoint/2010/main" val="157386222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04800"/>
            <a:ext cx="8229600" cy="334962"/>
          </a:xfrm>
        </p:spPr>
        <p:txBody>
          <a:bodyPr>
            <a:noAutofit/>
          </a:bodyPr>
          <a:lstStyle/>
          <a:p>
            <a:pPr rtl="0"/>
            <a:r>
              <a:rPr lang="en-US" b="1" dirty="0">
                <a:cs typeface="+mn-cs"/>
              </a:rPr>
              <a:t>5.7 MATAN TODA                      </a:t>
            </a:r>
            <a:r>
              <a:rPr lang="he-IL" b="1" dirty="0">
                <a:cs typeface="+mn-cs"/>
              </a:rPr>
              <a:t>                                                                                                                  </a:t>
            </a:r>
            <a:r>
              <a:rPr lang="en-US" b="1" dirty="0">
                <a:cs typeface="+mn-cs"/>
              </a:rPr>
              <a:t>                                  </a:t>
            </a:r>
            <a:r>
              <a:rPr lang="he-IL" b="1" dirty="0">
                <a:cs typeface="+mn-cs"/>
              </a:rPr>
              <a:t>           מתן תודה</a:t>
            </a:r>
            <a:br>
              <a:rPr lang="en-US" b="1" dirty="0">
                <a:cs typeface="+mn-cs"/>
              </a:rPr>
            </a:br>
            <a:endParaRPr lang="he-IL" dirty="0">
              <a:cs typeface="+mn-cs"/>
            </a:endParaRPr>
          </a:p>
        </p:txBody>
      </p:sp>
      <p:sp>
        <p:nvSpPr>
          <p:cNvPr id="8" name="Content Placeholder 7"/>
          <p:cNvSpPr>
            <a:spLocks noGrp="1"/>
          </p:cNvSpPr>
          <p:nvPr>
            <p:ph sz="half" idx="1"/>
          </p:nvPr>
        </p:nvSpPr>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Halelu</a:t>
            </a:r>
            <a:r>
              <a:rPr lang="en-US" dirty="0"/>
              <a:t>, </a:t>
            </a:r>
            <a:r>
              <a:rPr lang="en-US" dirty="0" err="1"/>
              <a:t>haleluya</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Halelu</a:t>
            </a:r>
            <a:r>
              <a:rPr lang="en-US" dirty="0"/>
              <a:t>, </a:t>
            </a:r>
            <a:r>
              <a:rPr lang="en-US" dirty="0" err="1"/>
              <a:t>haleluya</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Halelu</a:t>
            </a:r>
            <a:r>
              <a:rPr lang="en-US" dirty="0"/>
              <a:t>, </a:t>
            </a:r>
            <a:r>
              <a:rPr lang="en-US" dirty="0" err="1"/>
              <a:t>haleluya</a:t>
            </a:r>
            <a:r>
              <a:rPr lang="en-US" dirty="0"/>
              <a:t> </a:t>
            </a:r>
            <a:r>
              <a:rPr lang="en-US" dirty="0" err="1"/>
              <a:t>Haleluya</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1000"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hалелу</a:t>
            </a:r>
            <a:r>
              <a:rPr lang="en-US" dirty="0"/>
              <a:t>, </a:t>
            </a:r>
            <a:r>
              <a:rPr lang="en-US" dirty="0" err="1"/>
              <a:t>hалелуя</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hалелу</a:t>
            </a:r>
            <a:r>
              <a:rPr lang="en-US" dirty="0"/>
              <a:t>, </a:t>
            </a:r>
            <a:r>
              <a:rPr lang="en-US" dirty="0" err="1"/>
              <a:t>hалелуя</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hалелу</a:t>
            </a:r>
            <a:r>
              <a:rPr lang="en-US" dirty="0"/>
              <a:t>, </a:t>
            </a:r>
            <a:r>
              <a:rPr lang="en-US" dirty="0" err="1"/>
              <a:t>hалелуя</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hалелуя</a:t>
            </a:r>
            <a:r>
              <a:rPr lang="en-US" dirty="0"/>
              <a:t>.</a:t>
            </a:r>
          </a:p>
        </p:txBody>
      </p:sp>
      <p:sp>
        <p:nvSpPr>
          <p:cNvPr id="9" name="Content Placeholder 8"/>
          <p:cNvSpPr>
            <a:spLocks noGrp="1"/>
          </p:cNvSpPr>
          <p:nvPr>
            <p:ph sz="half" idx="2"/>
          </p:nvPr>
        </p:nvSpPr>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הללו, הללויה</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הללו, הללויה</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הללו, הללויה</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הללויה</a:t>
            </a:r>
            <a:r>
              <a:rPr lang="ru-RU" dirty="0"/>
              <a:t>.</a:t>
            </a:r>
          </a:p>
          <a:p>
            <a:endParaRPr lang="he-IL" dirty="0"/>
          </a:p>
        </p:txBody>
      </p:sp>
      <p:sp>
        <p:nvSpPr>
          <p:cNvPr id="10" name="Text Placeholder 9"/>
          <p:cNvSpPr>
            <a:spLocks noGrp="1"/>
          </p:cNvSpPr>
          <p:nvPr>
            <p:ph type="body" sz="quarter" idx="13"/>
          </p:nvPr>
        </p:nvSpPr>
        <p:spPr>
          <a:xfrm>
            <a:off x="457200" y="5638800"/>
            <a:ext cx="8305800" cy="1066800"/>
          </a:xfrm>
        </p:spPr>
        <p:txBody>
          <a:bodyPr/>
          <a:lstStyle/>
          <a:p>
            <a:r>
              <a:rPr lang="en-US" dirty="0"/>
              <a:t>Praise the Lord, Hallelujah.</a:t>
            </a:r>
          </a:p>
          <a:p>
            <a:r>
              <a:rPr lang="en-US" dirty="0" err="1"/>
              <a:t>Хвалите</a:t>
            </a:r>
            <a:r>
              <a:rPr lang="en-US" dirty="0"/>
              <a:t> </a:t>
            </a:r>
            <a:r>
              <a:rPr lang="en-US" dirty="0" err="1"/>
              <a:t>Господа</a:t>
            </a:r>
            <a:r>
              <a:rPr lang="en-US" dirty="0"/>
              <a:t>, </a:t>
            </a:r>
            <a:r>
              <a:rPr lang="en-US" dirty="0" err="1"/>
              <a:t>Аллилуйя</a:t>
            </a:r>
            <a:r>
              <a:rPr lang="en-US" dirty="0"/>
              <a:t>.</a:t>
            </a:r>
          </a:p>
          <a:p>
            <a:endParaRPr lang="he-IL" dirty="0"/>
          </a:p>
        </p:txBody>
      </p:sp>
    </p:spTree>
    <p:extLst>
      <p:ext uri="{BB962C8B-B14F-4D97-AF65-F5344CB8AC3E}">
        <p14:creationId xmlns:p14="http://schemas.microsoft.com/office/powerpoint/2010/main" val="23207361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04800"/>
            <a:ext cx="8229600" cy="334962"/>
          </a:xfrm>
        </p:spPr>
        <p:txBody>
          <a:bodyPr>
            <a:noAutofit/>
          </a:bodyPr>
          <a:lstStyle/>
          <a:p>
            <a:pPr rtl="0"/>
            <a:r>
              <a:rPr lang="en-US" b="1" dirty="0">
                <a:cs typeface="+mn-cs"/>
              </a:rPr>
              <a:t>5.7 MATAN TODA                      </a:t>
            </a:r>
            <a:r>
              <a:rPr lang="he-IL" b="1" dirty="0">
                <a:cs typeface="+mn-cs"/>
              </a:rPr>
              <a:t>                                                                                                                  </a:t>
            </a:r>
            <a:r>
              <a:rPr lang="en-US" b="1" dirty="0">
                <a:cs typeface="+mn-cs"/>
              </a:rPr>
              <a:t>                                  </a:t>
            </a:r>
            <a:r>
              <a:rPr lang="he-IL" b="1" dirty="0">
                <a:cs typeface="+mn-cs"/>
              </a:rPr>
              <a:t>           מתן תודה</a:t>
            </a:r>
            <a:br>
              <a:rPr lang="en-US" b="1" dirty="0">
                <a:cs typeface="+mn-cs"/>
              </a:rPr>
            </a:br>
            <a:endParaRPr lang="he-IL" dirty="0">
              <a:cs typeface="+mn-cs"/>
            </a:endParaRPr>
          </a:p>
        </p:txBody>
      </p:sp>
      <p:sp>
        <p:nvSpPr>
          <p:cNvPr id="8" name="Content Placeholder 7"/>
          <p:cNvSpPr>
            <a:spLocks noGrp="1"/>
          </p:cNvSpPr>
          <p:nvPr>
            <p:ph sz="half" idx="1"/>
          </p:nvPr>
        </p:nvSpPr>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Halelu</a:t>
            </a:r>
            <a:r>
              <a:rPr lang="en-US" dirty="0"/>
              <a:t>, </a:t>
            </a:r>
            <a:r>
              <a:rPr lang="en-US" dirty="0" err="1"/>
              <a:t>haleluya</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Halelu</a:t>
            </a:r>
            <a:r>
              <a:rPr lang="en-US" dirty="0"/>
              <a:t>, </a:t>
            </a:r>
            <a:r>
              <a:rPr lang="en-US" dirty="0" err="1"/>
              <a:t>haleluya</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Halelu</a:t>
            </a:r>
            <a:r>
              <a:rPr lang="en-US" dirty="0"/>
              <a:t>, </a:t>
            </a:r>
            <a:r>
              <a:rPr lang="en-US" dirty="0" err="1"/>
              <a:t>haleluya</a:t>
            </a:r>
            <a:r>
              <a:rPr lang="en-US" dirty="0"/>
              <a:t> </a:t>
            </a:r>
            <a:r>
              <a:rPr lang="en-US" dirty="0" err="1"/>
              <a:t>Haleluya</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1000"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hалелу</a:t>
            </a:r>
            <a:r>
              <a:rPr lang="en-US" dirty="0"/>
              <a:t>, </a:t>
            </a:r>
            <a:r>
              <a:rPr lang="en-US" dirty="0" err="1"/>
              <a:t>hалелуя</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hалелу</a:t>
            </a:r>
            <a:r>
              <a:rPr lang="en-US" dirty="0"/>
              <a:t>, </a:t>
            </a:r>
            <a:r>
              <a:rPr lang="en-US" dirty="0" err="1"/>
              <a:t>hалелуя</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hалелу</a:t>
            </a:r>
            <a:r>
              <a:rPr lang="en-US" dirty="0"/>
              <a:t>, </a:t>
            </a:r>
            <a:r>
              <a:rPr lang="en-US" dirty="0" err="1"/>
              <a:t>hалелуя</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hалелуя</a:t>
            </a:r>
            <a:r>
              <a:rPr lang="en-US" dirty="0"/>
              <a:t>.</a:t>
            </a:r>
          </a:p>
        </p:txBody>
      </p:sp>
      <p:sp>
        <p:nvSpPr>
          <p:cNvPr id="9" name="Content Placeholder 8"/>
          <p:cNvSpPr>
            <a:spLocks noGrp="1"/>
          </p:cNvSpPr>
          <p:nvPr>
            <p:ph sz="half" idx="2"/>
          </p:nvPr>
        </p:nvSpPr>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הללו, הללויה</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הללו, הללויה</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הללו, הללויה</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הללויה</a:t>
            </a:r>
            <a:r>
              <a:rPr lang="ru-RU" dirty="0"/>
              <a:t>.</a:t>
            </a:r>
          </a:p>
          <a:p>
            <a:endParaRPr lang="he-IL" dirty="0"/>
          </a:p>
        </p:txBody>
      </p:sp>
      <p:sp>
        <p:nvSpPr>
          <p:cNvPr id="10" name="Text Placeholder 9"/>
          <p:cNvSpPr>
            <a:spLocks noGrp="1"/>
          </p:cNvSpPr>
          <p:nvPr>
            <p:ph type="body" sz="quarter" idx="13"/>
          </p:nvPr>
        </p:nvSpPr>
        <p:spPr>
          <a:xfrm>
            <a:off x="457200" y="5638800"/>
            <a:ext cx="8305800" cy="1066800"/>
          </a:xfrm>
        </p:spPr>
        <p:txBody>
          <a:bodyPr/>
          <a:lstStyle/>
          <a:p>
            <a:r>
              <a:rPr lang="en-US" dirty="0"/>
              <a:t>Praise the Lord, Hallelujah.</a:t>
            </a:r>
          </a:p>
          <a:p>
            <a:r>
              <a:rPr lang="en-US" dirty="0" err="1"/>
              <a:t>Хвалите</a:t>
            </a:r>
            <a:r>
              <a:rPr lang="en-US" dirty="0"/>
              <a:t> </a:t>
            </a:r>
            <a:r>
              <a:rPr lang="en-US" dirty="0" err="1"/>
              <a:t>Господа</a:t>
            </a:r>
            <a:r>
              <a:rPr lang="en-US" dirty="0"/>
              <a:t>, </a:t>
            </a:r>
            <a:r>
              <a:rPr lang="en-US" dirty="0" err="1"/>
              <a:t>Аллилуйя</a:t>
            </a:r>
            <a:r>
              <a:rPr lang="en-US" dirty="0"/>
              <a:t>.</a:t>
            </a:r>
          </a:p>
          <a:p>
            <a:endParaRPr lang="he-IL" dirty="0"/>
          </a:p>
        </p:txBody>
      </p:sp>
    </p:spTree>
    <p:extLst>
      <p:ext uri="{BB962C8B-B14F-4D97-AF65-F5344CB8AC3E}">
        <p14:creationId xmlns:p14="http://schemas.microsoft.com/office/powerpoint/2010/main" val="29320993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ext Box 4"/>
          <p:cNvSpPr txBox="1">
            <a:spLocks noChangeArrowheads="1"/>
          </p:cNvSpPr>
          <p:nvPr/>
        </p:nvSpPr>
        <p:spPr bwMode="auto">
          <a:xfrm>
            <a:off x="228600" y="5468938"/>
            <a:ext cx="8588375" cy="1479509"/>
          </a:xfrm>
          <a:prstGeom prst="rect">
            <a:avLst/>
          </a:prstGeom>
          <a:noFill/>
          <a:ln w="9525">
            <a:noFill/>
            <a:round/>
            <a:headEnd/>
            <a:tailEnd/>
          </a:ln>
          <a:effectLst/>
        </p:spPr>
        <p:txBody>
          <a:bodyPr lIns="90000" tIns="46800" rIns="90000" bIns="46800">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800" b="1" i="0" u="none" strike="noStrike" kern="1200" cap="none" spc="0" normalizeH="0" baseline="0" noProof="0" dirty="0">
                <a:ln>
                  <a:noFill/>
                </a:ln>
                <a:solidFill>
                  <a:prstClr val="black"/>
                </a:solidFill>
                <a:effectLst/>
                <a:uLnTx/>
                <a:uFillTx/>
                <a:latin typeface="Calibri"/>
                <a:ea typeface="+mn-ea"/>
                <a:cs typeface="+mn-cs"/>
              </a:rPr>
              <a:t>Yes, we will praise and worship, we will reflect the glory of the Lord. </a:t>
            </a:r>
          </a:p>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800" b="1" i="0" u="none" strike="noStrike" kern="1200" cap="none" spc="0" normalizeH="0" baseline="0" noProof="0" dirty="0">
                <a:ln>
                  <a:noFill/>
                </a:ln>
                <a:solidFill>
                  <a:prstClr val="black"/>
                </a:solidFill>
                <a:effectLst/>
                <a:uLnTx/>
                <a:uFillTx/>
                <a:latin typeface="Calibri"/>
                <a:ea typeface="+mn-ea"/>
                <a:cs typeface="+mn-cs"/>
              </a:rPr>
              <a:t>For He is the way, the truth and the life.</a:t>
            </a:r>
          </a:p>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800" b="1" i="0" u="none" strike="noStrike" kern="1200" cap="none" spc="0" normalizeH="0" baseline="0" noProof="0" dirty="0">
                <a:ln>
                  <a:noFill/>
                </a:ln>
                <a:solidFill>
                  <a:prstClr val="black"/>
                </a:solidFill>
                <a:effectLst/>
                <a:uLnTx/>
                <a:uFillTx/>
                <a:latin typeface="Calibri"/>
                <a:ea typeface="+mn-ea"/>
                <a:cs typeface="+mn-cs"/>
              </a:rPr>
              <a:t>Да</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ru-RU" sz="1800" b="1" i="0" u="none" strike="noStrike" kern="1200" cap="none" spc="0" normalizeH="0" baseline="0" noProof="0" dirty="0">
                <a:ln>
                  <a:noFill/>
                </a:ln>
                <a:solidFill>
                  <a:prstClr val="black"/>
                </a:solidFill>
                <a:effectLst/>
                <a:uLnTx/>
                <a:uFillTx/>
                <a:latin typeface="Calibri"/>
                <a:ea typeface="+mn-ea"/>
                <a:cs typeface="+mn-cs"/>
              </a:rPr>
              <a:t>мы</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ru-RU" sz="1800" b="1" i="0" u="none" strike="noStrike" kern="1200" cap="none" spc="0" normalizeH="0" baseline="0" noProof="0" dirty="0">
                <a:ln>
                  <a:noFill/>
                </a:ln>
                <a:solidFill>
                  <a:prstClr val="black"/>
                </a:solidFill>
                <a:effectLst/>
                <a:uLnTx/>
                <a:uFillTx/>
                <a:latin typeface="Calibri"/>
                <a:ea typeface="+mn-ea"/>
                <a:cs typeface="+mn-cs"/>
              </a:rPr>
              <a:t>будем петь и</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ru-RU" sz="1800" b="1" i="0" u="none" strike="noStrike" kern="1200" cap="none" spc="0" normalizeH="0" baseline="0" noProof="0" dirty="0">
                <a:ln>
                  <a:noFill/>
                </a:ln>
                <a:solidFill>
                  <a:prstClr val="black"/>
                </a:solidFill>
                <a:effectLst/>
                <a:uLnTx/>
                <a:uFillTx/>
                <a:latin typeface="Calibri"/>
                <a:ea typeface="+mn-ea"/>
                <a:cs typeface="+mn-cs"/>
              </a:rPr>
              <a:t>прославлять</a:t>
            </a:r>
            <a:r>
              <a:rPr kumimoji="0" lang="en-US" sz="1800" b="1" i="0" u="none" strike="noStrike" kern="1200" cap="none" spc="0" normalizeH="0" baseline="0" noProof="0" dirty="0">
                <a:ln>
                  <a:noFill/>
                </a:ln>
                <a:solidFill>
                  <a:prstClr val="black"/>
                </a:solidFill>
                <a:effectLst/>
                <a:uLnTx/>
                <a:uFillTx/>
                <a:latin typeface="Calibri"/>
                <a:ea typeface="+mn-ea"/>
                <a:cs typeface="+mn-cs"/>
              </a:rPr>
              <a:t>,</a:t>
            </a:r>
            <a:r>
              <a:rPr kumimoji="0" lang="ru-RU" sz="1800" b="1" i="0" u="none" strike="noStrike" kern="1200" cap="none" spc="0" normalizeH="0" baseline="0" noProof="0" dirty="0">
                <a:ln>
                  <a:noFill/>
                </a:ln>
                <a:solidFill>
                  <a:prstClr val="black"/>
                </a:solidFill>
                <a:effectLst/>
                <a:uLnTx/>
                <a:uFillTx/>
                <a:latin typeface="Calibri"/>
                <a:ea typeface="+mn-ea"/>
                <a:cs typeface="+mn-cs"/>
              </a:rPr>
              <a:t> и отражать</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en-US" sz="1800" b="1" i="0" u="none" strike="noStrike" kern="1200" cap="none" spc="0" normalizeH="0" baseline="0" noProof="0" dirty="0" err="1">
                <a:ln>
                  <a:noFill/>
                </a:ln>
                <a:solidFill>
                  <a:prstClr val="black"/>
                </a:solidFill>
                <a:effectLst/>
                <a:uLnTx/>
                <a:uFillTx/>
                <a:latin typeface="Calibri"/>
                <a:ea typeface="+mn-ea"/>
                <a:cs typeface="+mn-cs"/>
              </a:rPr>
              <a:t>славу</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en-US" sz="1800" b="1" i="0" u="none" strike="noStrike" kern="1200" cap="none" spc="0" normalizeH="0" baseline="0" noProof="0" dirty="0" err="1">
                <a:ln>
                  <a:noFill/>
                </a:ln>
                <a:solidFill>
                  <a:prstClr val="black"/>
                </a:solidFill>
                <a:effectLst/>
                <a:uLnTx/>
                <a:uFillTx/>
                <a:latin typeface="Calibri"/>
                <a:ea typeface="+mn-ea"/>
                <a:cs typeface="+mn-cs"/>
              </a:rPr>
              <a:t>Господа</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endParaRPr kumimoji="0" lang="ru-RU" sz="18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800" b="1" i="0" u="none" strike="noStrike" kern="1200" cap="none" spc="0" normalizeH="0" baseline="0" noProof="0" dirty="0">
                <a:ln>
                  <a:noFill/>
                </a:ln>
                <a:solidFill>
                  <a:prstClr val="black"/>
                </a:solidFill>
                <a:effectLst/>
                <a:uLnTx/>
                <a:uFillTx/>
                <a:latin typeface="Calibri"/>
                <a:ea typeface="+mn-ea"/>
                <a:cs typeface="+mn-cs"/>
              </a:rPr>
              <a:t>Ибо</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ru-RU" sz="1800" b="1" i="0" u="none" strike="noStrike" kern="1200" cap="none" spc="0" normalizeH="0" baseline="0" noProof="0" dirty="0">
                <a:ln>
                  <a:noFill/>
                </a:ln>
                <a:solidFill>
                  <a:prstClr val="black"/>
                </a:solidFill>
                <a:effectLst/>
                <a:uLnTx/>
                <a:uFillTx/>
                <a:latin typeface="Calibri"/>
                <a:ea typeface="+mn-ea"/>
                <a:cs typeface="+mn-cs"/>
              </a:rPr>
              <a:t>он</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en-US" sz="1800" b="1" i="0" u="none" strike="noStrike" kern="1200" cap="none" spc="0" normalizeH="0" baseline="0" noProof="0" dirty="0" err="1">
                <a:ln>
                  <a:noFill/>
                </a:ln>
                <a:solidFill>
                  <a:prstClr val="black"/>
                </a:solidFill>
                <a:effectLst/>
                <a:uLnTx/>
                <a:uFillTx/>
                <a:latin typeface="Calibri"/>
                <a:ea typeface="+mn-ea"/>
                <a:cs typeface="+mn-cs"/>
              </a:rPr>
              <a:t>путь</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r>
              <a:rPr kumimoji="0" lang="en-US" sz="1800" b="1" i="0" u="none" strike="noStrike" kern="1200" cap="none" spc="0" normalizeH="0" baseline="0" noProof="0" dirty="0" err="1">
                <a:ln>
                  <a:noFill/>
                </a:ln>
                <a:solidFill>
                  <a:prstClr val="black"/>
                </a:solidFill>
                <a:effectLst/>
                <a:uLnTx/>
                <a:uFillTx/>
                <a:latin typeface="Calibri"/>
                <a:ea typeface="+mn-ea"/>
                <a:cs typeface="+mn-cs"/>
              </a:rPr>
              <a:t>истина</a:t>
            </a:r>
            <a:r>
              <a:rPr kumimoji="0" lang="en-US" sz="1800" b="1" i="0" u="none" strike="noStrike" kern="1200" cap="none" spc="0" normalizeH="0" baseline="0" noProof="0" dirty="0">
                <a:ln>
                  <a:noFill/>
                </a:ln>
                <a:solidFill>
                  <a:prstClr val="black"/>
                </a:solidFill>
                <a:effectLst/>
                <a:uLnTx/>
                <a:uFillTx/>
                <a:latin typeface="Calibri"/>
                <a:ea typeface="+mn-ea"/>
                <a:cs typeface="+mn-cs"/>
              </a:rPr>
              <a:t> и </a:t>
            </a:r>
            <a:r>
              <a:rPr kumimoji="0" lang="en-US" sz="1800" b="1" i="0" u="none" strike="noStrike" kern="1200" cap="none" spc="0" normalizeH="0" baseline="0" noProof="0" dirty="0" err="1">
                <a:ln>
                  <a:noFill/>
                </a:ln>
                <a:solidFill>
                  <a:prstClr val="black"/>
                </a:solidFill>
                <a:effectLst/>
                <a:uLnTx/>
                <a:uFillTx/>
                <a:latin typeface="Calibri"/>
                <a:ea typeface="+mn-ea"/>
                <a:cs typeface="+mn-cs"/>
              </a:rPr>
              <a:t>жизнь</a:t>
            </a:r>
            <a:r>
              <a:rPr kumimoji="0" lang="en-US" sz="1800" b="1" i="0" u="none" strike="noStrike" kern="1200" cap="none" spc="0" normalizeH="0" baseline="0" noProof="0" dirty="0">
                <a:ln>
                  <a:noFill/>
                </a:ln>
                <a:solidFill>
                  <a:prstClr val="black"/>
                </a:solidFill>
                <a:effectLst/>
                <a:uLnTx/>
                <a:uFillTx/>
                <a:latin typeface="Calibri"/>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kumimoji="0" lang="en-US" sz="1800" b="1" i="0" u="none" strike="noStrike" kern="1200" cap="none" spc="0" normalizeH="0" baseline="0" noProof="0" dirty="0">
              <a:ln>
                <a:noFill/>
              </a:ln>
              <a:solidFill>
                <a:prstClr val="black"/>
              </a:solidFill>
              <a:effectLst/>
              <a:uLnTx/>
              <a:uFillTx/>
              <a:latin typeface="Calibri"/>
              <a:ea typeface="+mn-ea"/>
              <a:cs typeface="+mn-cs"/>
            </a:endParaRPr>
          </a:p>
        </p:txBody>
      </p:sp>
      <p:sp>
        <p:nvSpPr>
          <p:cNvPr id="7" name="Title 6"/>
          <p:cNvSpPr>
            <a:spLocks noGrp="1"/>
          </p:cNvSpPr>
          <p:nvPr>
            <p:ph type="title"/>
          </p:nvPr>
        </p:nvSpPr>
        <p:spPr>
          <a:xfrm>
            <a:off x="457200" y="228600"/>
            <a:ext cx="8229600" cy="334962"/>
          </a:xfrm>
        </p:spPr>
        <p:txBody>
          <a:bodyPr/>
          <a:lstStyle/>
          <a:p>
            <a:pP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1" dirty="0"/>
              <a:t>3.7 MATAN TODA                      </a:t>
            </a:r>
            <a:r>
              <a:rPr lang="he-IL" b="1" dirty="0"/>
              <a:t>                                                                                                                  </a:t>
            </a:r>
            <a:r>
              <a:rPr lang="en-US" b="1" dirty="0"/>
              <a:t>                                  </a:t>
            </a:r>
            <a:r>
              <a:rPr lang="he-IL" b="1" dirty="0"/>
              <a:t>           מתן תודה</a:t>
            </a:r>
            <a:endParaRPr lang="en-US" b="1" dirty="0"/>
          </a:p>
        </p:txBody>
      </p:sp>
      <p:sp>
        <p:nvSpPr>
          <p:cNvPr id="8" name="Content Placeholder 7"/>
          <p:cNvSpPr>
            <a:spLocks noGrp="1"/>
          </p:cNvSpPr>
          <p:nvPr>
            <p:ph sz="half" idx="1"/>
          </p:nvPr>
        </p:nvSpPr>
        <p:spPr>
          <a:xfrm>
            <a:off x="457200" y="609600"/>
            <a:ext cx="5029200" cy="4525963"/>
          </a:xfrm>
        </p:spPr>
        <p:txBody>
          <a:bodyPr>
            <a:noAutofit/>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a:t>Ken </a:t>
            </a:r>
            <a:r>
              <a:rPr lang="en-US" dirty="0" err="1"/>
              <a:t>nashir</a:t>
            </a:r>
            <a:r>
              <a:rPr lang="en-US" dirty="0"/>
              <a:t> </a:t>
            </a:r>
            <a:r>
              <a:rPr lang="en-US" dirty="0" err="1"/>
              <a:t>unehalel</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Neshakef</a:t>
            </a:r>
            <a:r>
              <a:rPr lang="en-US" dirty="0"/>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a:t>Et </a:t>
            </a:r>
            <a:r>
              <a:rPr lang="en-US" dirty="0" err="1"/>
              <a:t>kvod</a:t>
            </a:r>
            <a:r>
              <a:rPr lang="en-US" dirty="0"/>
              <a:t> </a:t>
            </a:r>
            <a:r>
              <a:rPr lang="en-US" dirty="0" err="1"/>
              <a:t>HaEl</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Ki</a:t>
            </a:r>
            <a:r>
              <a:rPr lang="en-US" dirty="0"/>
              <a:t> </a:t>
            </a:r>
            <a:r>
              <a:rPr lang="en-US" dirty="0" err="1"/>
              <a:t>Hu</a:t>
            </a:r>
            <a:r>
              <a:rPr lang="en-US" dirty="0"/>
              <a:t> </a:t>
            </a:r>
            <a:r>
              <a:rPr lang="en-US" dirty="0" err="1"/>
              <a:t>haderech</a:t>
            </a:r>
            <a:r>
              <a:rPr lang="en-US" dirty="0"/>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Haemet</a:t>
            </a:r>
            <a:r>
              <a:rPr lang="en-US" dirty="0"/>
              <a:t> </a:t>
            </a:r>
            <a:r>
              <a:rPr lang="en-US" dirty="0" err="1"/>
              <a:t>vehachayim</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1000"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Кен</a:t>
            </a:r>
            <a:r>
              <a:rPr lang="en-US" dirty="0"/>
              <a:t> </a:t>
            </a:r>
            <a:r>
              <a:rPr lang="ru-RU" dirty="0"/>
              <a:t>на</a:t>
            </a:r>
            <a:r>
              <a:rPr lang="en-US" dirty="0" err="1"/>
              <a:t>шир</a:t>
            </a:r>
            <a:r>
              <a:rPr lang="en-US" dirty="0"/>
              <a:t> </a:t>
            </a:r>
            <a:r>
              <a:rPr lang="en-US" dirty="0" err="1"/>
              <a:t>вэ</a:t>
            </a:r>
            <a:r>
              <a:rPr lang="en-US" dirty="0"/>
              <a:t> </a:t>
            </a:r>
            <a:r>
              <a:rPr lang="ru-RU" dirty="0" err="1"/>
              <a:t>н</a:t>
            </a:r>
            <a:r>
              <a:rPr lang="en-US" dirty="0" err="1"/>
              <a:t>ехалел</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Венешакеф</a:t>
            </a:r>
            <a:r>
              <a:rPr lang="en-US" dirty="0"/>
              <a:t> </a:t>
            </a:r>
            <a:r>
              <a:rPr lang="en-US" dirty="0" err="1"/>
              <a:t>эт</a:t>
            </a:r>
            <a:r>
              <a:rPr lang="en-US" dirty="0"/>
              <a:t> </a:t>
            </a:r>
            <a:r>
              <a:rPr lang="en-US" dirty="0" err="1"/>
              <a:t>квод</a:t>
            </a:r>
            <a:r>
              <a:rPr lang="en-US" dirty="0"/>
              <a:t> </a:t>
            </a:r>
            <a:r>
              <a:rPr lang="en-US" dirty="0" err="1"/>
              <a:t>hаЭль</a:t>
            </a:r>
            <a:r>
              <a:rPr lang="en-US" dirty="0"/>
              <a:t> </a:t>
            </a:r>
            <a:r>
              <a:rPr lang="en-US" dirty="0" err="1"/>
              <a:t>ки</a:t>
            </a:r>
            <a:r>
              <a:rPr lang="en-US" dirty="0"/>
              <a:t> </a:t>
            </a:r>
            <a:r>
              <a:rPr lang="en-US" dirty="0" err="1"/>
              <a:t>ху</a:t>
            </a:r>
            <a:r>
              <a:rPr lang="en-US" dirty="0"/>
              <a:t> </a:t>
            </a:r>
            <a:r>
              <a:rPr lang="en-US" dirty="0" err="1"/>
              <a:t>hадерех</a:t>
            </a:r>
            <a:r>
              <a:rPr lang="en-US" dirty="0"/>
              <a:t>, </a:t>
            </a:r>
            <a:r>
              <a:rPr lang="en-US" dirty="0" err="1"/>
              <a:t>hаемет</a:t>
            </a:r>
            <a:r>
              <a:rPr lang="en-US" dirty="0"/>
              <a:t> </a:t>
            </a:r>
            <a:r>
              <a:rPr lang="en-US" dirty="0" err="1"/>
              <a:t>ве</a:t>
            </a:r>
            <a:r>
              <a:rPr lang="en-US" dirty="0"/>
              <a:t> </a:t>
            </a:r>
            <a:r>
              <a:rPr lang="en-US" dirty="0" err="1"/>
              <a:t>hахаим</a:t>
            </a:r>
            <a:r>
              <a:rPr lang="en-US" dirty="0"/>
              <a:t>.</a:t>
            </a:r>
          </a:p>
        </p:txBody>
      </p:sp>
      <p:sp>
        <p:nvSpPr>
          <p:cNvPr id="9" name="Content Placeholder 8"/>
          <p:cNvSpPr>
            <a:spLocks noGrp="1"/>
          </p:cNvSpPr>
          <p:nvPr>
            <p:ph sz="half" idx="2"/>
          </p:nvPr>
        </p:nvSpPr>
        <p:spPr>
          <a:xfrm>
            <a:off x="3810000" y="457200"/>
            <a:ext cx="4953000" cy="4525963"/>
          </a:xfrm>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כן נשיר ונהלל,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נשקף את כבוד האל</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כי הוא הדרך,</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האמת והחיים</a:t>
            </a:r>
            <a:r>
              <a:rPr lang="de-DE" dirty="0"/>
              <a:t>.</a:t>
            </a:r>
            <a:endParaRPr lang="en-US" dirty="0"/>
          </a:p>
          <a:p>
            <a:endParaRPr lang="he-IL" dirty="0"/>
          </a:p>
        </p:txBody>
      </p:sp>
    </p:spTree>
    <p:extLst>
      <p:ext uri="{BB962C8B-B14F-4D97-AF65-F5344CB8AC3E}">
        <p14:creationId xmlns:p14="http://schemas.microsoft.com/office/powerpoint/2010/main" val="232966902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8229600" cy="334962"/>
          </a:xfrm>
        </p:spPr>
        <p:txBody>
          <a:bodyPr>
            <a:noAutofit/>
          </a:bodyPr>
          <a:lstStyle/>
          <a:p>
            <a:pPr rtl="0"/>
            <a:r>
              <a:rPr lang="en-US" b="1" dirty="0"/>
              <a:t>4.7 MATAN TODA                      </a:t>
            </a:r>
            <a:r>
              <a:rPr lang="he-IL" b="1" dirty="0"/>
              <a:t>                                                                                                                  </a:t>
            </a:r>
            <a:r>
              <a:rPr lang="en-US" b="1" dirty="0"/>
              <a:t>                                  </a:t>
            </a:r>
            <a:r>
              <a:rPr lang="he-IL" b="1" dirty="0"/>
              <a:t>           מתן תודה</a:t>
            </a:r>
            <a:br>
              <a:rPr lang="en-US" b="1" dirty="0"/>
            </a:br>
            <a:endParaRPr lang="he-IL" dirty="0"/>
          </a:p>
        </p:txBody>
      </p:sp>
      <p:sp>
        <p:nvSpPr>
          <p:cNvPr id="8" name="Content Placeholder 7"/>
          <p:cNvSpPr>
            <a:spLocks noGrp="1"/>
          </p:cNvSpPr>
          <p:nvPr>
            <p:ph sz="half" idx="1"/>
          </p:nvPr>
        </p:nvSpPr>
        <p:spPr>
          <a:xfrm>
            <a:off x="304800" y="533400"/>
            <a:ext cx="6400800" cy="4525963"/>
          </a:xfrm>
        </p:spPr>
        <p:txBody>
          <a:bodyPr>
            <a:noAutofit/>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Hadrech</a:t>
            </a:r>
            <a:r>
              <a:rPr lang="en-US" dirty="0"/>
              <a:t> </a:t>
            </a:r>
            <a:r>
              <a:rPr lang="en-US" dirty="0" err="1"/>
              <a:t>otanu</a:t>
            </a:r>
            <a:r>
              <a:rPr lang="en-US" dirty="0"/>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Leolam</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Kach</a:t>
            </a:r>
            <a:r>
              <a:rPr lang="en-US" dirty="0"/>
              <a:t> et </a:t>
            </a:r>
            <a:r>
              <a:rPr lang="en-US" dirty="0" err="1"/>
              <a:t>chayeinu</a:t>
            </a:r>
            <a:r>
              <a:rPr lang="en-US" dirty="0"/>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Kekorban</a:t>
            </a:r>
            <a:r>
              <a:rPr lang="en-US" dirty="0"/>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Venavi</a:t>
            </a:r>
            <a:r>
              <a:rPr lang="en-US" dirty="0"/>
              <a:t> </a:t>
            </a:r>
            <a:r>
              <a:rPr lang="en-US" dirty="0" err="1"/>
              <a:t>matan</a:t>
            </a:r>
            <a:r>
              <a:rPr lang="en-US" dirty="0"/>
              <a:t> </a:t>
            </a:r>
            <a:r>
              <a:rPr lang="en-US" dirty="0" err="1"/>
              <a:t>toda</a:t>
            </a:r>
            <a:r>
              <a:rPr lang="en-US" dirty="0"/>
              <a:t>, </a:t>
            </a:r>
            <a:r>
              <a:rPr lang="en-US" dirty="0" err="1"/>
              <a:t>leYeshua</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endParaRPr lang="en-US" sz="1000"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hадрех</a:t>
            </a:r>
            <a:r>
              <a:rPr lang="en-US" dirty="0"/>
              <a:t> </a:t>
            </a:r>
            <a:r>
              <a:rPr lang="en-US" dirty="0" err="1"/>
              <a:t>отану</a:t>
            </a:r>
            <a:r>
              <a:rPr lang="en-US" dirty="0"/>
              <a:t> </a:t>
            </a:r>
            <a:r>
              <a:rPr lang="en-US" dirty="0" err="1"/>
              <a:t>леолам</a:t>
            </a:r>
            <a:endParaRPr lang="en-US" dirty="0"/>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en-US" dirty="0" err="1"/>
              <a:t>Ках</a:t>
            </a:r>
            <a:r>
              <a:rPr lang="en-US" dirty="0"/>
              <a:t> </a:t>
            </a:r>
            <a:r>
              <a:rPr lang="en-US" dirty="0" err="1"/>
              <a:t>эт</a:t>
            </a:r>
            <a:r>
              <a:rPr lang="en-US" dirty="0"/>
              <a:t> </a:t>
            </a:r>
            <a:r>
              <a:rPr lang="en-US" dirty="0" err="1"/>
              <a:t>хаейну</a:t>
            </a:r>
            <a:r>
              <a:rPr lang="en-US" dirty="0"/>
              <a:t> </a:t>
            </a:r>
            <a:r>
              <a:rPr lang="en-US" dirty="0" err="1"/>
              <a:t>кекорбан</a:t>
            </a:r>
            <a:r>
              <a:rPr lang="en-US" dirty="0"/>
              <a:t>, </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ru-RU" dirty="0" err="1"/>
              <a:t>В</a:t>
            </a:r>
            <a:r>
              <a:rPr lang="en-US" dirty="0" err="1"/>
              <a:t>енави</a:t>
            </a:r>
            <a:r>
              <a:rPr lang="en-US" dirty="0"/>
              <a:t> </a:t>
            </a:r>
            <a:r>
              <a:rPr lang="en-US" dirty="0" err="1"/>
              <a:t>матан</a:t>
            </a:r>
            <a:r>
              <a:rPr lang="en-US" dirty="0"/>
              <a:t> </a:t>
            </a:r>
            <a:r>
              <a:rPr lang="en-US" dirty="0" err="1"/>
              <a:t>тода</a:t>
            </a:r>
            <a:r>
              <a:rPr lang="en-US" dirty="0"/>
              <a:t>, </a:t>
            </a:r>
            <a:r>
              <a:rPr lang="en-US" dirty="0" err="1"/>
              <a:t>леЕшуа</a:t>
            </a:r>
            <a:r>
              <a:rPr lang="en-US" dirty="0"/>
              <a:t>.</a:t>
            </a:r>
          </a:p>
        </p:txBody>
      </p:sp>
      <p:sp>
        <p:nvSpPr>
          <p:cNvPr id="9" name="Content Placeholder 8"/>
          <p:cNvSpPr>
            <a:spLocks noGrp="1"/>
          </p:cNvSpPr>
          <p:nvPr>
            <p:ph sz="half" idx="2"/>
          </p:nvPr>
        </p:nvSpPr>
        <p:spPr>
          <a:xfrm>
            <a:off x="3962400" y="457200"/>
            <a:ext cx="4800600" cy="4525963"/>
          </a:xfrm>
        </p:spPr>
        <p:txBody>
          <a:bodyPr/>
          <a:lstStyle/>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הדרך אותנו לעולם</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קח את חיינו כקורבן</a:t>
            </a:r>
            <a:r>
              <a:rPr lang="en-US" dirty="0"/>
              <a:t>,</a:t>
            </a:r>
          </a:p>
          <a:p>
            <a:pPr>
              <a:tabLst>
                <a:tab pos="0" algn="l"/>
                <a:tab pos="569913" algn="l"/>
                <a:tab pos="1484313" algn="l"/>
                <a:tab pos="2398713" algn="l"/>
                <a:tab pos="3313113" algn="l"/>
                <a:tab pos="4227513" algn="l"/>
                <a:tab pos="5141913" algn="l"/>
                <a:tab pos="6056313" algn="l"/>
                <a:tab pos="6970713" algn="l"/>
                <a:tab pos="7885113" algn="l"/>
                <a:tab pos="8799513" algn="l"/>
                <a:tab pos="9713913" algn="l"/>
              </a:tabLst>
            </a:pPr>
            <a:r>
              <a:rPr lang="he-IL" dirty="0"/>
              <a:t>ונביא מתן תודה, לישוע</a:t>
            </a:r>
            <a:r>
              <a:rPr lang="de-DE" dirty="0"/>
              <a:t>.</a:t>
            </a:r>
            <a:endParaRPr lang="en-US" dirty="0"/>
          </a:p>
          <a:p>
            <a:endParaRPr lang="he-IL" dirty="0"/>
          </a:p>
        </p:txBody>
      </p:sp>
      <p:sp>
        <p:nvSpPr>
          <p:cNvPr id="10" name="Text Placeholder 9"/>
          <p:cNvSpPr>
            <a:spLocks noGrp="1"/>
          </p:cNvSpPr>
          <p:nvPr>
            <p:ph type="body" sz="quarter" idx="13"/>
          </p:nvPr>
        </p:nvSpPr>
        <p:spPr>
          <a:xfrm>
            <a:off x="457200" y="5334000"/>
            <a:ext cx="8305800" cy="1066800"/>
          </a:xfrm>
        </p:spPr>
        <p:txBody>
          <a:bodyPr>
            <a:noAutofit/>
          </a:bodyPr>
          <a:lstStyle/>
          <a:p>
            <a:pPr>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a:t>Lead us forever, take our lives as a sacrifice, </a:t>
            </a:r>
          </a:p>
          <a:p>
            <a:pPr>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a:t>and we’ll bring an offering of thanks to Jesus.</a:t>
            </a:r>
          </a:p>
          <a:p>
            <a:pPr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err="1"/>
              <a:t>Веди</a:t>
            </a:r>
            <a:r>
              <a:rPr lang="en-US" sz="1800" dirty="0"/>
              <a:t> </a:t>
            </a:r>
            <a:r>
              <a:rPr lang="en-US" sz="1800" dirty="0" err="1"/>
              <a:t>нас</a:t>
            </a:r>
            <a:r>
              <a:rPr lang="en-US" sz="1800" dirty="0"/>
              <a:t> </a:t>
            </a:r>
            <a:r>
              <a:rPr lang="en-US" sz="1800" dirty="0" err="1"/>
              <a:t>навсегда</a:t>
            </a:r>
            <a:r>
              <a:rPr lang="en-US" sz="1800" dirty="0"/>
              <a:t>, </a:t>
            </a:r>
            <a:r>
              <a:rPr lang="en-US" sz="1800" dirty="0" err="1"/>
              <a:t>прими</a:t>
            </a:r>
            <a:r>
              <a:rPr lang="en-US" sz="1800" dirty="0"/>
              <a:t> </a:t>
            </a:r>
            <a:r>
              <a:rPr lang="en-US" sz="1800" dirty="0" err="1"/>
              <a:t>нашу</a:t>
            </a:r>
            <a:r>
              <a:rPr lang="en-US" sz="1800" dirty="0"/>
              <a:t> </a:t>
            </a:r>
            <a:r>
              <a:rPr lang="en-US" sz="1800" dirty="0" err="1"/>
              <a:t>жизнь</a:t>
            </a:r>
            <a:r>
              <a:rPr lang="en-US" sz="1800" dirty="0"/>
              <a:t> в </a:t>
            </a:r>
            <a:r>
              <a:rPr lang="en-US" sz="1800" dirty="0" err="1"/>
              <a:t>жертву</a:t>
            </a:r>
            <a:r>
              <a:rPr lang="en-US" sz="1800" dirty="0"/>
              <a:t>,</a:t>
            </a:r>
          </a:p>
          <a:p>
            <a:pPr rtl="0">
              <a:spcBef>
                <a:spcPts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a:t>и </a:t>
            </a:r>
            <a:r>
              <a:rPr lang="en-US" sz="1800" dirty="0" err="1"/>
              <a:t>мы</a:t>
            </a:r>
            <a:r>
              <a:rPr lang="en-US" sz="1800" dirty="0"/>
              <a:t> </a:t>
            </a:r>
            <a:r>
              <a:rPr lang="ru-RU" sz="1800" dirty="0"/>
              <a:t>принесем дар</a:t>
            </a:r>
            <a:r>
              <a:rPr lang="en-US" sz="1800" dirty="0"/>
              <a:t> </a:t>
            </a:r>
            <a:r>
              <a:rPr lang="en-US" sz="1800" dirty="0" err="1"/>
              <a:t>благодар</a:t>
            </a:r>
            <a:r>
              <a:rPr lang="ru-RU" sz="1800" dirty="0"/>
              <a:t>ности</a:t>
            </a:r>
            <a:r>
              <a:rPr lang="en-US" sz="1800" dirty="0"/>
              <a:t> </a:t>
            </a:r>
            <a:r>
              <a:rPr lang="en-US" sz="1800" dirty="0" err="1"/>
              <a:t>Иисус</a:t>
            </a:r>
            <a:r>
              <a:rPr lang="ru-RU" sz="1800" dirty="0"/>
              <a:t>у</a:t>
            </a:r>
            <a:r>
              <a:rPr lang="en-US" sz="1800" dirty="0"/>
              <a:t>.</a:t>
            </a:r>
          </a:p>
          <a:p>
            <a:pPr rtl="0">
              <a:spcBef>
                <a:spcPts val="0"/>
              </a:spcBef>
            </a:pPr>
            <a:endParaRPr lang="he-IL" sz="1800" dirty="0"/>
          </a:p>
        </p:txBody>
      </p:sp>
    </p:spTree>
    <p:extLst>
      <p:ext uri="{BB962C8B-B14F-4D97-AF65-F5344CB8AC3E}">
        <p14:creationId xmlns:p14="http://schemas.microsoft.com/office/powerpoint/2010/main" val="278380641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5297532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rtl="0"/>
            <a:r>
              <a:rPr lang="en-US" altLang="he-IL" b="1" dirty="0">
                <a:cs typeface="+mn-cs"/>
              </a:rPr>
              <a:t>1.4   SHOCHEN YERUSHALIM                                     </a:t>
            </a:r>
            <a:r>
              <a:rPr lang="he-IL" altLang="he-IL" sz="2800" b="1" dirty="0">
                <a:cs typeface="+mn-cs"/>
              </a:rPr>
              <a:t>תהילים קל"ה 21</a:t>
            </a:r>
            <a:r>
              <a:rPr lang="en-US" altLang="he-IL" b="1" dirty="0">
                <a:cs typeface="+mn-cs"/>
              </a:rPr>
              <a:t>                    </a:t>
            </a:r>
            <a:r>
              <a:rPr lang="he-IL" altLang="he-IL" b="1" dirty="0">
                <a:cs typeface="+mn-cs"/>
              </a:rPr>
              <a:t>            </a:t>
            </a:r>
            <a:r>
              <a:rPr lang="en-US" altLang="he-IL" b="1" dirty="0">
                <a:cs typeface="+mn-cs"/>
              </a:rPr>
              <a:t>                             </a:t>
            </a:r>
            <a:r>
              <a:rPr lang="he-IL" altLang="he-IL" b="1" dirty="0">
                <a:cs typeface="+mn-cs"/>
              </a:rPr>
              <a:t>שוכן ירושלים</a:t>
            </a:r>
            <a:r>
              <a:rPr lang="en-US" altLang="he-IL" b="1" dirty="0">
                <a:cs typeface="+mn-cs"/>
              </a:rPr>
              <a:t> </a:t>
            </a:r>
            <a:endParaRPr lang="he-IL" dirty="0">
              <a:cs typeface="+mn-cs"/>
            </a:endParaRPr>
          </a:p>
        </p:txBody>
      </p:sp>
      <p:sp>
        <p:nvSpPr>
          <p:cNvPr id="5" name="Content Placeholder 4"/>
          <p:cNvSpPr>
            <a:spLocks noGrp="1"/>
          </p:cNvSpPr>
          <p:nvPr>
            <p:ph sz="half" idx="1"/>
          </p:nvPr>
        </p:nvSpPr>
        <p:spPr>
          <a:xfrm>
            <a:off x="304800" y="609600"/>
            <a:ext cx="5029200" cy="4525963"/>
          </a:xfrm>
        </p:spPr>
        <p:txBody>
          <a:bodyPr/>
          <a:lstStyle/>
          <a:p>
            <a:r>
              <a:rPr lang="en-US" dirty="0"/>
              <a:t>Baruch </a:t>
            </a:r>
            <a:r>
              <a:rPr lang="en-US" dirty="0" err="1"/>
              <a:t>Adonai</a:t>
            </a:r>
            <a:r>
              <a:rPr lang="en-US" dirty="0"/>
              <a:t> </a:t>
            </a:r>
            <a:r>
              <a:rPr lang="en-US" dirty="0" err="1"/>
              <a:t>miTzion</a:t>
            </a:r>
            <a:r>
              <a:rPr lang="en-US" dirty="0"/>
              <a:t>,</a:t>
            </a:r>
          </a:p>
          <a:p>
            <a:r>
              <a:rPr lang="en-US" dirty="0" err="1"/>
              <a:t>Shochen</a:t>
            </a:r>
            <a:r>
              <a:rPr lang="en-US" dirty="0"/>
              <a:t> </a:t>
            </a:r>
            <a:r>
              <a:rPr lang="en-US" dirty="0" err="1"/>
              <a:t>Yerushalayim</a:t>
            </a:r>
            <a:r>
              <a:rPr lang="en-US" dirty="0"/>
              <a:t>.</a:t>
            </a:r>
          </a:p>
          <a:p>
            <a:r>
              <a:rPr lang="en-US" dirty="0" err="1"/>
              <a:t>Haleluyah</a:t>
            </a:r>
            <a:r>
              <a:rPr lang="en-US" dirty="0"/>
              <a:t>.</a:t>
            </a:r>
            <a:endParaRPr lang="ru-RU" dirty="0"/>
          </a:p>
          <a:p>
            <a:endParaRPr lang="en-US" sz="1400" dirty="0"/>
          </a:p>
          <a:p>
            <a:r>
              <a:rPr lang="ru-RU" dirty="0"/>
              <a:t>Барух Адонай мицион,</a:t>
            </a:r>
          </a:p>
          <a:p>
            <a:r>
              <a:rPr lang="ru-RU" dirty="0"/>
              <a:t>Шохен Ирушалайм.</a:t>
            </a:r>
          </a:p>
          <a:p>
            <a:r>
              <a:rPr lang="en-US" dirty="0"/>
              <a:t>ha</a:t>
            </a:r>
            <a:r>
              <a:rPr lang="ru-RU" dirty="0"/>
              <a:t>лелуя.</a:t>
            </a:r>
            <a:endParaRPr lang="en-US" dirty="0"/>
          </a:p>
        </p:txBody>
      </p:sp>
      <p:sp>
        <p:nvSpPr>
          <p:cNvPr id="6" name="Content Placeholder 5"/>
          <p:cNvSpPr>
            <a:spLocks noGrp="1"/>
          </p:cNvSpPr>
          <p:nvPr>
            <p:ph sz="half" idx="2"/>
          </p:nvPr>
        </p:nvSpPr>
        <p:spPr>
          <a:xfrm>
            <a:off x="4800600" y="533400"/>
            <a:ext cx="4038600" cy="4525963"/>
          </a:xfrm>
        </p:spPr>
        <p:txBody>
          <a:bodyPr/>
          <a:lstStyle/>
          <a:p>
            <a:r>
              <a:rPr lang="he-IL" altLang="en-US" dirty="0"/>
              <a:t>ברוך אדוני</a:t>
            </a:r>
            <a:endParaRPr lang="en-US" altLang="en-US" dirty="0"/>
          </a:p>
          <a:p>
            <a:r>
              <a:rPr lang="he-IL" altLang="en-US" dirty="0"/>
              <a:t>מציון,</a:t>
            </a:r>
          </a:p>
          <a:p>
            <a:r>
              <a:rPr lang="he-IL" altLang="en-US" dirty="0"/>
              <a:t>שוכן ירושלים.</a:t>
            </a:r>
          </a:p>
          <a:p>
            <a:r>
              <a:rPr lang="he-IL" altLang="en-US" dirty="0"/>
              <a:t>הללויה.</a:t>
            </a:r>
            <a:endParaRPr lang="en-US" dirty="0"/>
          </a:p>
        </p:txBody>
      </p:sp>
      <p:sp>
        <p:nvSpPr>
          <p:cNvPr id="7" name="Text Placeholder 6"/>
          <p:cNvSpPr>
            <a:spLocks noGrp="1"/>
          </p:cNvSpPr>
          <p:nvPr>
            <p:ph type="body" sz="quarter" idx="13"/>
          </p:nvPr>
        </p:nvSpPr>
        <p:spPr/>
        <p:txBody>
          <a:bodyPr>
            <a:normAutofit lnSpcReduction="10000"/>
          </a:bodyPr>
          <a:lstStyle/>
          <a:p>
            <a:pPr marL="0" indent="0" rtl="0">
              <a:lnSpc>
                <a:spcPct val="110000"/>
              </a:lnSpc>
              <a:spcBef>
                <a:spcPts val="0"/>
              </a:spcBef>
            </a:pPr>
            <a:r>
              <a:rPr lang="en-US" dirty="0"/>
              <a:t>Blessed be the Lord from Zion, to him who dwells in Jerusalem, hallelujah.</a:t>
            </a:r>
            <a:endParaRPr lang="ru-RU" dirty="0"/>
          </a:p>
          <a:p>
            <a:pPr marL="0" indent="0" rtl="0">
              <a:lnSpc>
                <a:spcPct val="110000"/>
              </a:lnSpc>
              <a:spcBef>
                <a:spcPts val="0"/>
              </a:spcBef>
            </a:pPr>
            <a:r>
              <a:rPr lang="ru-RU" dirty="0"/>
              <a:t>Благословен Господь, пришедший с Сиона,</a:t>
            </a:r>
            <a:endParaRPr lang="en-US" dirty="0"/>
          </a:p>
          <a:p>
            <a:pPr marL="0" indent="0" rtl="0">
              <a:lnSpc>
                <a:spcPct val="110000"/>
              </a:lnSpc>
              <a:spcBef>
                <a:spcPts val="0"/>
              </a:spcBef>
            </a:pPr>
            <a:r>
              <a:rPr lang="ru-RU" dirty="0"/>
              <a:t>  пребывающий в Иерусалиме, алеллуя.</a:t>
            </a:r>
            <a:endParaRPr lang="en-US" dirty="0"/>
          </a:p>
        </p:txBody>
      </p:sp>
    </p:spTree>
    <p:extLst>
      <p:ext uri="{BB962C8B-B14F-4D97-AF65-F5344CB8AC3E}">
        <p14:creationId xmlns:p14="http://schemas.microsoft.com/office/powerpoint/2010/main" val="12938202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rtl="0"/>
            <a:r>
              <a:rPr lang="en-US" altLang="he-IL" b="1" dirty="0">
                <a:cs typeface="+mn-cs"/>
              </a:rPr>
              <a:t>1.4   SHOCHEN YERUSHALIM                                     </a:t>
            </a:r>
            <a:r>
              <a:rPr lang="he-IL" altLang="he-IL" sz="2800" b="1" dirty="0">
                <a:cs typeface="+mn-cs"/>
              </a:rPr>
              <a:t>תהילים קל"ה 21</a:t>
            </a:r>
            <a:r>
              <a:rPr lang="en-US" altLang="he-IL" b="1" dirty="0">
                <a:cs typeface="+mn-cs"/>
              </a:rPr>
              <a:t>                    </a:t>
            </a:r>
            <a:r>
              <a:rPr lang="he-IL" altLang="he-IL" b="1" dirty="0">
                <a:cs typeface="+mn-cs"/>
              </a:rPr>
              <a:t>            </a:t>
            </a:r>
            <a:r>
              <a:rPr lang="en-US" altLang="he-IL" b="1" dirty="0">
                <a:cs typeface="+mn-cs"/>
              </a:rPr>
              <a:t>                             </a:t>
            </a:r>
            <a:r>
              <a:rPr lang="he-IL" altLang="he-IL" b="1" dirty="0">
                <a:cs typeface="+mn-cs"/>
              </a:rPr>
              <a:t>שוכן ירושלים</a:t>
            </a:r>
            <a:r>
              <a:rPr lang="en-US" altLang="he-IL" b="1" dirty="0">
                <a:cs typeface="+mn-cs"/>
              </a:rPr>
              <a:t> </a:t>
            </a:r>
            <a:endParaRPr lang="he-IL" dirty="0">
              <a:cs typeface="+mn-cs"/>
            </a:endParaRPr>
          </a:p>
        </p:txBody>
      </p:sp>
      <p:sp>
        <p:nvSpPr>
          <p:cNvPr id="5" name="Content Placeholder 4"/>
          <p:cNvSpPr>
            <a:spLocks noGrp="1"/>
          </p:cNvSpPr>
          <p:nvPr>
            <p:ph sz="half" idx="1"/>
          </p:nvPr>
        </p:nvSpPr>
        <p:spPr>
          <a:xfrm>
            <a:off x="304800" y="609600"/>
            <a:ext cx="5029200" cy="4525963"/>
          </a:xfrm>
        </p:spPr>
        <p:txBody>
          <a:bodyPr/>
          <a:lstStyle/>
          <a:p>
            <a:r>
              <a:rPr lang="en-US" dirty="0"/>
              <a:t>Baruch </a:t>
            </a:r>
            <a:r>
              <a:rPr lang="en-US" dirty="0" err="1"/>
              <a:t>Adonai</a:t>
            </a:r>
            <a:r>
              <a:rPr lang="en-US" dirty="0"/>
              <a:t> </a:t>
            </a:r>
            <a:r>
              <a:rPr lang="en-US" dirty="0" err="1"/>
              <a:t>miTzion</a:t>
            </a:r>
            <a:r>
              <a:rPr lang="en-US" dirty="0"/>
              <a:t>,</a:t>
            </a:r>
          </a:p>
          <a:p>
            <a:r>
              <a:rPr lang="en-US" dirty="0" err="1"/>
              <a:t>Shochen</a:t>
            </a:r>
            <a:r>
              <a:rPr lang="en-US" dirty="0"/>
              <a:t> </a:t>
            </a:r>
            <a:r>
              <a:rPr lang="en-US" dirty="0" err="1"/>
              <a:t>Yerushalayim</a:t>
            </a:r>
            <a:r>
              <a:rPr lang="en-US" dirty="0"/>
              <a:t>.</a:t>
            </a:r>
          </a:p>
          <a:p>
            <a:r>
              <a:rPr lang="en-US" dirty="0" err="1"/>
              <a:t>Haleluyah</a:t>
            </a:r>
            <a:r>
              <a:rPr lang="en-US" dirty="0"/>
              <a:t>.</a:t>
            </a:r>
            <a:endParaRPr lang="ru-RU" dirty="0"/>
          </a:p>
          <a:p>
            <a:endParaRPr lang="en-US" sz="1400" dirty="0"/>
          </a:p>
          <a:p>
            <a:r>
              <a:rPr lang="ru-RU" dirty="0"/>
              <a:t>Барух Адонай мицион,</a:t>
            </a:r>
          </a:p>
          <a:p>
            <a:r>
              <a:rPr lang="ru-RU" dirty="0"/>
              <a:t>Шохен Ирушалайм.</a:t>
            </a:r>
          </a:p>
          <a:p>
            <a:r>
              <a:rPr lang="en-US" dirty="0"/>
              <a:t>ha</a:t>
            </a:r>
            <a:r>
              <a:rPr lang="ru-RU" dirty="0"/>
              <a:t>лелуя.</a:t>
            </a:r>
            <a:endParaRPr lang="en-US" dirty="0"/>
          </a:p>
        </p:txBody>
      </p:sp>
      <p:sp>
        <p:nvSpPr>
          <p:cNvPr id="6" name="Content Placeholder 5"/>
          <p:cNvSpPr>
            <a:spLocks noGrp="1"/>
          </p:cNvSpPr>
          <p:nvPr>
            <p:ph sz="half" idx="2"/>
          </p:nvPr>
        </p:nvSpPr>
        <p:spPr>
          <a:xfrm>
            <a:off x="4800600" y="533400"/>
            <a:ext cx="4038600" cy="4525963"/>
          </a:xfrm>
        </p:spPr>
        <p:txBody>
          <a:bodyPr/>
          <a:lstStyle/>
          <a:p>
            <a:r>
              <a:rPr lang="he-IL" altLang="en-US" dirty="0"/>
              <a:t>ברוך אדוני</a:t>
            </a:r>
            <a:endParaRPr lang="en-US" altLang="en-US" dirty="0"/>
          </a:p>
          <a:p>
            <a:r>
              <a:rPr lang="he-IL" altLang="en-US" dirty="0"/>
              <a:t>מציון,</a:t>
            </a:r>
          </a:p>
          <a:p>
            <a:r>
              <a:rPr lang="he-IL" altLang="en-US" dirty="0"/>
              <a:t>שוכן ירושלים.</a:t>
            </a:r>
          </a:p>
          <a:p>
            <a:r>
              <a:rPr lang="he-IL" altLang="en-US" dirty="0"/>
              <a:t>הללויה.</a:t>
            </a:r>
            <a:endParaRPr lang="en-US" dirty="0"/>
          </a:p>
        </p:txBody>
      </p:sp>
      <p:sp>
        <p:nvSpPr>
          <p:cNvPr id="7" name="Text Placeholder 6"/>
          <p:cNvSpPr>
            <a:spLocks noGrp="1"/>
          </p:cNvSpPr>
          <p:nvPr>
            <p:ph type="body" sz="quarter" idx="13"/>
          </p:nvPr>
        </p:nvSpPr>
        <p:spPr/>
        <p:txBody>
          <a:bodyPr>
            <a:normAutofit lnSpcReduction="10000"/>
          </a:bodyPr>
          <a:lstStyle/>
          <a:p>
            <a:pPr marL="0" indent="0" rtl="0">
              <a:lnSpc>
                <a:spcPct val="110000"/>
              </a:lnSpc>
              <a:spcBef>
                <a:spcPts val="0"/>
              </a:spcBef>
            </a:pPr>
            <a:r>
              <a:rPr lang="en-US" dirty="0"/>
              <a:t>Blessed be the Lord from Zion, to him who dwells in Jerusalem, hallelujah.</a:t>
            </a:r>
            <a:endParaRPr lang="ru-RU" dirty="0"/>
          </a:p>
          <a:p>
            <a:pPr marL="0" indent="0" rtl="0">
              <a:lnSpc>
                <a:spcPct val="110000"/>
              </a:lnSpc>
              <a:spcBef>
                <a:spcPts val="0"/>
              </a:spcBef>
            </a:pPr>
            <a:r>
              <a:rPr lang="ru-RU" dirty="0"/>
              <a:t>Благословен Господь, пришедший с Сиона,</a:t>
            </a:r>
            <a:endParaRPr lang="en-US" dirty="0"/>
          </a:p>
          <a:p>
            <a:pPr marL="0" indent="0" rtl="0">
              <a:lnSpc>
                <a:spcPct val="110000"/>
              </a:lnSpc>
              <a:spcBef>
                <a:spcPts val="0"/>
              </a:spcBef>
            </a:pPr>
            <a:r>
              <a:rPr lang="ru-RU" dirty="0"/>
              <a:t>  пребывающий в Иерусалиме, алеллуя.</a:t>
            </a:r>
            <a:endParaRPr lang="en-US" dirty="0"/>
          </a:p>
        </p:txBody>
      </p:sp>
    </p:spTree>
    <p:extLst>
      <p:ext uri="{BB962C8B-B14F-4D97-AF65-F5344CB8AC3E}">
        <p14:creationId xmlns:p14="http://schemas.microsoft.com/office/powerpoint/2010/main" val="41293969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0"/>
            <a:r>
              <a:rPr lang="he-IL" altLang="he-IL" b="1" dirty="0">
                <a:cs typeface="+mn-cs"/>
              </a:rPr>
              <a:t>2</a:t>
            </a:r>
            <a:r>
              <a:rPr lang="en-US" altLang="he-IL" b="1" dirty="0">
                <a:cs typeface="+mn-cs"/>
              </a:rPr>
              <a:t>.4   SHOCHEN YERUSHALIM                                    </a:t>
            </a:r>
            <a:r>
              <a:rPr lang="he-IL" altLang="he-IL" sz="2800" b="1" dirty="0">
                <a:cs typeface="+mn-cs"/>
              </a:rPr>
              <a:t>תהילים קל"ה 13</a:t>
            </a:r>
            <a:r>
              <a:rPr lang="en-US" altLang="he-IL" b="1" dirty="0">
                <a:cs typeface="+mn-cs"/>
              </a:rPr>
              <a:t>                                                              </a:t>
            </a:r>
            <a:r>
              <a:rPr lang="he-IL" altLang="he-IL" b="1" dirty="0">
                <a:cs typeface="+mn-cs"/>
              </a:rPr>
              <a:t>שוכן ירושלים</a:t>
            </a:r>
            <a:br>
              <a:rPr lang="en-US" b="1" dirty="0">
                <a:cs typeface="+mn-cs"/>
              </a:rPr>
            </a:br>
            <a:endParaRPr lang="he-IL" dirty="0">
              <a:cs typeface="+mn-cs"/>
            </a:endParaRPr>
          </a:p>
        </p:txBody>
      </p:sp>
      <p:sp>
        <p:nvSpPr>
          <p:cNvPr id="3" name="Content Placeholder 2"/>
          <p:cNvSpPr>
            <a:spLocks noGrp="1"/>
          </p:cNvSpPr>
          <p:nvPr>
            <p:ph sz="half" idx="1"/>
          </p:nvPr>
        </p:nvSpPr>
        <p:spPr>
          <a:xfrm>
            <a:off x="304800" y="533400"/>
            <a:ext cx="4038600" cy="4525963"/>
          </a:xfrm>
        </p:spPr>
        <p:txBody>
          <a:bodyPr/>
          <a:lstStyle/>
          <a:p>
            <a:r>
              <a:rPr lang="en-US" dirty="0" err="1"/>
              <a:t>Adonai</a:t>
            </a:r>
            <a:r>
              <a:rPr lang="en-US" dirty="0"/>
              <a:t> </a:t>
            </a:r>
            <a:r>
              <a:rPr lang="en-US" dirty="0" err="1"/>
              <a:t>shimcha</a:t>
            </a:r>
            <a:endParaRPr lang="en-US" dirty="0"/>
          </a:p>
          <a:p>
            <a:r>
              <a:rPr lang="en-US" dirty="0" err="1"/>
              <a:t>Leolam</a:t>
            </a:r>
            <a:r>
              <a:rPr lang="he-IL" dirty="0"/>
              <a:t>,</a:t>
            </a:r>
            <a:endParaRPr lang="en-US" dirty="0"/>
          </a:p>
          <a:p>
            <a:r>
              <a:rPr lang="en-US" dirty="0" err="1"/>
              <a:t>Adonai</a:t>
            </a:r>
            <a:r>
              <a:rPr lang="en-US" dirty="0"/>
              <a:t> </a:t>
            </a:r>
            <a:r>
              <a:rPr lang="en-US" dirty="0" err="1"/>
              <a:t>zichrecha</a:t>
            </a:r>
            <a:r>
              <a:rPr lang="en-US" dirty="0"/>
              <a:t> </a:t>
            </a:r>
          </a:p>
          <a:p>
            <a:r>
              <a:rPr lang="en-US" dirty="0" err="1"/>
              <a:t>Ledor</a:t>
            </a:r>
            <a:r>
              <a:rPr lang="en-US" dirty="0"/>
              <a:t> </a:t>
            </a:r>
            <a:r>
              <a:rPr lang="en-US" dirty="0" err="1"/>
              <a:t>vador</a:t>
            </a:r>
            <a:r>
              <a:rPr lang="he-IL" dirty="0"/>
              <a:t>.</a:t>
            </a:r>
            <a:endParaRPr lang="ru-RU" dirty="0"/>
          </a:p>
          <a:p>
            <a:endParaRPr lang="ru-RU" sz="1400" dirty="0"/>
          </a:p>
          <a:p>
            <a:r>
              <a:rPr lang="ru-RU" dirty="0"/>
              <a:t>Адонай шимха</a:t>
            </a:r>
          </a:p>
          <a:p>
            <a:r>
              <a:rPr lang="ru-RU" dirty="0"/>
              <a:t>Леолям</a:t>
            </a:r>
            <a:r>
              <a:rPr lang="he-IL" dirty="0"/>
              <a:t>,</a:t>
            </a:r>
            <a:endParaRPr lang="ru-RU" dirty="0"/>
          </a:p>
          <a:p>
            <a:r>
              <a:rPr lang="ru-RU" dirty="0"/>
              <a:t>Адонай зихрени</a:t>
            </a:r>
          </a:p>
          <a:p>
            <a:r>
              <a:rPr lang="ru-RU" dirty="0"/>
              <a:t>Ледор вадор</a:t>
            </a:r>
            <a:r>
              <a:rPr lang="he-IL" dirty="0"/>
              <a:t>.</a:t>
            </a:r>
            <a:endParaRPr lang="en-US" dirty="0"/>
          </a:p>
        </p:txBody>
      </p:sp>
      <p:sp>
        <p:nvSpPr>
          <p:cNvPr id="4" name="Content Placeholder 3"/>
          <p:cNvSpPr>
            <a:spLocks noGrp="1"/>
          </p:cNvSpPr>
          <p:nvPr>
            <p:ph sz="half" idx="2"/>
          </p:nvPr>
        </p:nvSpPr>
        <p:spPr>
          <a:xfrm>
            <a:off x="4800600" y="457200"/>
            <a:ext cx="4038600" cy="4525963"/>
          </a:xfrm>
        </p:spPr>
        <p:txBody>
          <a:bodyPr/>
          <a:lstStyle/>
          <a:p>
            <a:pPr marL="342900" indent="-342900"/>
            <a:r>
              <a:rPr lang="he-IL" altLang="en-US" dirty="0"/>
              <a:t>אדוני שמך</a:t>
            </a:r>
            <a:endParaRPr lang="en-US" altLang="en-US" dirty="0"/>
          </a:p>
          <a:p>
            <a:pPr marL="342900" indent="-342900"/>
            <a:r>
              <a:rPr lang="he-IL" altLang="en-US" dirty="0"/>
              <a:t>לעולם,</a:t>
            </a:r>
          </a:p>
          <a:p>
            <a:pPr marL="342900" indent="-342900"/>
            <a:r>
              <a:rPr lang="he-IL" altLang="en-US" dirty="0"/>
              <a:t>אדוני זכרך</a:t>
            </a:r>
          </a:p>
          <a:p>
            <a:pPr marL="342900" indent="-342900"/>
            <a:r>
              <a:rPr lang="he-IL" altLang="en-US" dirty="0"/>
              <a:t>לדור ודור.</a:t>
            </a:r>
            <a:r>
              <a:rPr lang="en-US" altLang="en-US" dirty="0"/>
              <a:t>   </a:t>
            </a:r>
            <a:endParaRPr lang="en-US" dirty="0"/>
          </a:p>
        </p:txBody>
      </p:sp>
      <p:sp>
        <p:nvSpPr>
          <p:cNvPr id="5" name="Text Placeholder 4"/>
          <p:cNvSpPr>
            <a:spLocks noGrp="1"/>
          </p:cNvSpPr>
          <p:nvPr>
            <p:ph type="body" sz="quarter" idx="13"/>
          </p:nvPr>
        </p:nvSpPr>
        <p:spPr/>
        <p:txBody>
          <a:bodyPr>
            <a:noAutofit/>
          </a:bodyPr>
          <a:lstStyle/>
          <a:p>
            <a:pPr marL="0" indent="0" rtl="0">
              <a:spcBef>
                <a:spcPts val="0"/>
              </a:spcBef>
            </a:pPr>
            <a:r>
              <a:rPr lang="en-US" dirty="0"/>
              <a:t>Your name, O Lord endures forever, your renown O Lord,</a:t>
            </a:r>
          </a:p>
          <a:p>
            <a:pPr marL="0" indent="0" rtl="0">
              <a:spcBef>
                <a:spcPts val="0"/>
              </a:spcBef>
            </a:pPr>
            <a:r>
              <a:rPr lang="en-US" dirty="0"/>
              <a:t> through all generations.</a:t>
            </a:r>
            <a:endParaRPr lang="ru-RU" dirty="0"/>
          </a:p>
          <a:p>
            <a:pPr marL="0" indent="0" rtl="0">
              <a:spcBef>
                <a:spcPts val="0"/>
              </a:spcBef>
            </a:pPr>
            <a:r>
              <a:rPr lang="ru-RU" dirty="0"/>
              <a:t>Имя Твое вечно, напоминания о Тебе из века в век.</a:t>
            </a:r>
            <a:endParaRPr lang="en-US" dirty="0"/>
          </a:p>
        </p:txBody>
      </p:sp>
    </p:spTree>
    <p:extLst>
      <p:ext uri="{BB962C8B-B14F-4D97-AF65-F5344CB8AC3E}">
        <p14:creationId xmlns:p14="http://schemas.microsoft.com/office/powerpoint/2010/main" val="2138626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sz="1100" b="1" dirty="0">
                <a:cs typeface="+mn-cs"/>
              </a:rPr>
              <a:t>HINE LO YANUM</a:t>
            </a:r>
            <a:r>
              <a:rPr lang="he-IL" sz="1100" b="1" dirty="0">
                <a:cs typeface="+mn-cs"/>
              </a:rPr>
              <a:t>                                                               </a:t>
            </a:r>
            <a:r>
              <a:rPr lang="en-US" sz="1100" b="1" dirty="0">
                <a:cs typeface="+mn-cs"/>
              </a:rPr>
              <a:t> </a:t>
            </a:r>
            <a:r>
              <a:rPr lang="he-IL" sz="1100" b="1" dirty="0">
                <a:cs typeface="+mn-cs"/>
              </a:rPr>
              <a:t>הנה לא ינום                                                                       </a:t>
            </a:r>
            <a:r>
              <a:rPr lang="he-IL" sz="2800" b="1">
                <a:cs typeface="+mn-cs"/>
              </a:rPr>
              <a:t>תהילים קכ"א </a:t>
            </a:r>
            <a:endParaRPr lang="he-IL" dirty="0">
              <a:cs typeface="+mn-cs"/>
            </a:endParaRPr>
          </a:p>
        </p:txBody>
      </p:sp>
      <p:sp>
        <p:nvSpPr>
          <p:cNvPr id="3" name="Content Placeholder 2"/>
          <p:cNvSpPr>
            <a:spLocks noGrp="1"/>
          </p:cNvSpPr>
          <p:nvPr>
            <p:ph sz="half" idx="1"/>
          </p:nvPr>
        </p:nvSpPr>
        <p:spPr>
          <a:xfrm>
            <a:off x="304800" y="579437"/>
            <a:ext cx="4876800" cy="4525963"/>
          </a:xfrm>
        </p:spPr>
        <p:txBody>
          <a:bodyPr>
            <a:noAutofit/>
          </a:bodyPr>
          <a:lstStyle/>
          <a:p>
            <a:r>
              <a:rPr lang="en-US" dirty="0"/>
              <a:t>Hine lo </a:t>
            </a:r>
            <a:r>
              <a:rPr lang="en-US" dirty="0" err="1"/>
              <a:t>yanum</a:t>
            </a:r>
            <a:r>
              <a:rPr lang="en-US" dirty="0"/>
              <a:t>,</a:t>
            </a:r>
          </a:p>
          <a:p>
            <a:r>
              <a:rPr lang="en-US" dirty="0"/>
              <a:t>Hine lo </a:t>
            </a:r>
            <a:r>
              <a:rPr lang="en-US" dirty="0" err="1"/>
              <a:t>yanum</a:t>
            </a:r>
            <a:r>
              <a:rPr lang="en-US" dirty="0"/>
              <a:t>,</a:t>
            </a:r>
          </a:p>
          <a:p>
            <a:r>
              <a:rPr lang="en-US" dirty="0" err="1"/>
              <a:t>Ve’lo</a:t>
            </a:r>
            <a:r>
              <a:rPr lang="en-US" dirty="0"/>
              <a:t> </a:t>
            </a:r>
            <a:r>
              <a:rPr lang="en-US" dirty="0" err="1"/>
              <a:t>yishan</a:t>
            </a:r>
            <a:r>
              <a:rPr lang="en-US" dirty="0"/>
              <a:t> </a:t>
            </a:r>
          </a:p>
          <a:p>
            <a:r>
              <a:rPr lang="en-US" dirty="0" err="1"/>
              <a:t>Shomer</a:t>
            </a:r>
            <a:r>
              <a:rPr lang="en-US" dirty="0"/>
              <a:t> </a:t>
            </a:r>
            <a:r>
              <a:rPr lang="en-US" dirty="0" err="1"/>
              <a:t>yisrael</a:t>
            </a:r>
            <a:r>
              <a:rPr lang="en-US" dirty="0"/>
              <a:t>.</a:t>
            </a:r>
          </a:p>
          <a:p>
            <a:endParaRPr lang="en-US" sz="2000" dirty="0"/>
          </a:p>
          <a:p>
            <a:r>
              <a:rPr lang="en-US" dirty="0"/>
              <a:t>h</a:t>
            </a:r>
            <a:r>
              <a:rPr lang="ru-RU" dirty="0" err="1"/>
              <a:t>ине</a:t>
            </a:r>
            <a:r>
              <a:rPr lang="ru-RU" dirty="0"/>
              <a:t> </a:t>
            </a:r>
            <a:r>
              <a:rPr lang="ru-RU" dirty="0" err="1"/>
              <a:t>ло</a:t>
            </a:r>
            <a:r>
              <a:rPr lang="ru-RU" dirty="0"/>
              <a:t> </a:t>
            </a:r>
            <a:r>
              <a:rPr lang="ru-RU" dirty="0" err="1"/>
              <a:t>янум</a:t>
            </a:r>
            <a:r>
              <a:rPr lang="ru-RU" dirty="0"/>
              <a:t>,</a:t>
            </a:r>
          </a:p>
          <a:p>
            <a:r>
              <a:rPr lang="en-US" dirty="0"/>
              <a:t>h</a:t>
            </a:r>
            <a:r>
              <a:rPr lang="ru-RU" dirty="0" err="1"/>
              <a:t>ине</a:t>
            </a:r>
            <a:r>
              <a:rPr lang="ru-RU" dirty="0"/>
              <a:t> </a:t>
            </a:r>
            <a:r>
              <a:rPr lang="ru-RU" dirty="0" err="1"/>
              <a:t>ло</a:t>
            </a:r>
            <a:r>
              <a:rPr lang="ru-RU" dirty="0"/>
              <a:t> </a:t>
            </a:r>
            <a:r>
              <a:rPr lang="ru-RU" dirty="0" err="1"/>
              <a:t>янум</a:t>
            </a:r>
            <a:r>
              <a:rPr lang="ru-RU" dirty="0"/>
              <a:t>,</a:t>
            </a:r>
          </a:p>
          <a:p>
            <a:r>
              <a:rPr lang="ru-RU" dirty="0"/>
              <a:t>Вело </a:t>
            </a:r>
            <a:r>
              <a:rPr lang="ru-RU" dirty="0" err="1"/>
              <a:t>йишан</a:t>
            </a:r>
            <a:r>
              <a:rPr lang="ru-RU" dirty="0"/>
              <a:t> </a:t>
            </a:r>
          </a:p>
          <a:p>
            <a:r>
              <a:rPr lang="ru-RU" dirty="0" err="1"/>
              <a:t>Шомер</a:t>
            </a:r>
            <a:r>
              <a:rPr lang="ru-RU" dirty="0"/>
              <a:t> </a:t>
            </a:r>
            <a:r>
              <a:rPr lang="ru-RU" dirty="0" err="1"/>
              <a:t>Исраель</a:t>
            </a:r>
            <a:r>
              <a:rPr lang="ru-RU" dirty="0"/>
              <a:t>.</a:t>
            </a:r>
            <a:endParaRPr lang="en-US" dirty="0"/>
          </a:p>
        </p:txBody>
      </p:sp>
      <p:sp>
        <p:nvSpPr>
          <p:cNvPr id="4" name="Content Placeholder 3"/>
          <p:cNvSpPr>
            <a:spLocks noGrp="1"/>
          </p:cNvSpPr>
          <p:nvPr>
            <p:ph sz="half" idx="2"/>
          </p:nvPr>
        </p:nvSpPr>
        <p:spPr>
          <a:xfrm>
            <a:off x="4800600" y="533400"/>
            <a:ext cx="4038600" cy="4525963"/>
          </a:xfrm>
        </p:spPr>
        <p:txBody>
          <a:bodyPr/>
          <a:lstStyle/>
          <a:p>
            <a:r>
              <a:rPr lang="he-IL" dirty="0"/>
              <a:t>הנה לא ינום,</a:t>
            </a:r>
          </a:p>
          <a:p>
            <a:r>
              <a:rPr lang="he-IL" dirty="0"/>
              <a:t>הנה לא ינום,</a:t>
            </a:r>
          </a:p>
          <a:p>
            <a:r>
              <a:rPr lang="he-IL" dirty="0"/>
              <a:t>ולא ישן </a:t>
            </a:r>
          </a:p>
          <a:p>
            <a:r>
              <a:rPr lang="he-IL" dirty="0"/>
              <a:t>שומר ישראל</a:t>
            </a:r>
            <a:r>
              <a:rPr lang="en-US" dirty="0"/>
              <a:t>.</a:t>
            </a:r>
          </a:p>
          <a:p>
            <a:endParaRPr lang="he-IL" dirty="0"/>
          </a:p>
        </p:txBody>
      </p:sp>
      <p:sp>
        <p:nvSpPr>
          <p:cNvPr id="5" name="Text Placeholder 4"/>
          <p:cNvSpPr>
            <a:spLocks noGrp="1"/>
          </p:cNvSpPr>
          <p:nvPr>
            <p:ph type="body" sz="quarter" idx="13"/>
          </p:nvPr>
        </p:nvSpPr>
        <p:spPr/>
        <p:txBody>
          <a:bodyPr/>
          <a:lstStyle/>
          <a:p>
            <a:r>
              <a:rPr lang="en-US" dirty="0"/>
              <a:t>He who watches over Israel will neither slumber nor sleep.</a:t>
            </a:r>
          </a:p>
          <a:p>
            <a:r>
              <a:rPr lang="ru-RU" dirty="0"/>
              <a:t>не дремлет и не спит хранящий Израиля</a:t>
            </a:r>
            <a:endParaRPr lang="he-IL"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0"/>
            <a:r>
              <a:rPr lang="he-IL" altLang="he-IL" b="1" dirty="0">
                <a:cs typeface="+mn-cs"/>
              </a:rPr>
              <a:t>2</a:t>
            </a:r>
            <a:r>
              <a:rPr lang="en-US" altLang="he-IL" b="1" dirty="0">
                <a:cs typeface="+mn-cs"/>
              </a:rPr>
              <a:t>.4   SHOCHEN YERUSHALIM                                    </a:t>
            </a:r>
            <a:r>
              <a:rPr lang="he-IL" altLang="he-IL" sz="2800" b="1" dirty="0">
                <a:cs typeface="+mn-cs"/>
              </a:rPr>
              <a:t>תהילים קל"ה 13</a:t>
            </a:r>
            <a:r>
              <a:rPr lang="en-US" altLang="he-IL" b="1" dirty="0">
                <a:cs typeface="+mn-cs"/>
              </a:rPr>
              <a:t>                                                              </a:t>
            </a:r>
            <a:r>
              <a:rPr lang="he-IL" altLang="he-IL" b="1" dirty="0">
                <a:cs typeface="+mn-cs"/>
              </a:rPr>
              <a:t>שוכן ירושלים</a:t>
            </a:r>
            <a:br>
              <a:rPr lang="en-US" b="1" dirty="0">
                <a:cs typeface="+mn-cs"/>
              </a:rPr>
            </a:br>
            <a:endParaRPr lang="he-IL" dirty="0">
              <a:cs typeface="+mn-cs"/>
            </a:endParaRPr>
          </a:p>
        </p:txBody>
      </p:sp>
      <p:sp>
        <p:nvSpPr>
          <p:cNvPr id="3" name="Content Placeholder 2"/>
          <p:cNvSpPr>
            <a:spLocks noGrp="1"/>
          </p:cNvSpPr>
          <p:nvPr>
            <p:ph sz="half" idx="1"/>
          </p:nvPr>
        </p:nvSpPr>
        <p:spPr>
          <a:xfrm>
            <a:off x="304800" y="533400"/>
            <a:ext cx="4038600" cy="4525963"/>
          </a:xfrm>
        </p:spPr>
        <p:txBody>
          <a:bodyPr/>
          <a:lstStyle/>
          <a:p>
            <a:r>
              <a:rPr lang="en-US" dirty="0" err="1"/>
              <a:t>Adonai</a:t>
            </a:r>
            <a:r>
              <a:rPr lang="en-US" dirty="0"/>
              <a:t> </a:t>
            </a:r>
            <a:r>
              <a:rPr lang="en-US" dirty="0" err="1"/>
              <a:t>shimcha</a:t>
            </a:r>
            <a:endParaRPr lang="en-US" dirty="0"/>
          </a:p>
          <a:p>
            <a:r>
              <a:rPr lang="en-US" dirty="0" err="1"/>
              <a:t>Leolam</a:t>
            </a:r>
            <a:r>
              <a:rPr lang="he-IL" dirty="0"/>
              <a:t>,</a:t>
            </a:r>
            <a:endParaRPr lang="en-US" dirty="0"/>
          </a:p>
          <a:p>
            <a:r>
              <a:rPr lang="en-US" dirty="0" err="1"/>
              <a:t>Adonai</a:t>
            </a:r>
            <a:r>
              <a:rPr lang="en-US" dirty="0"/>
              <a:t> </a:t>
            </a:r>
            <a:r>
              <a:rPr lang="en-US" dirty="0" err="1"/>
              <a:t>zichrecha</a:t>
            </a:r>
            <a:r>
              <a:rPr lang="en-US" dirty="0"/>
              <a:t> </a:t>
            </a:r>
          </a:p>
          <a:p>
            <a:r>
              <a:rPr lang="en-US" dirty="0" err="1"/>
              <a:t>Ledor</a:t>
            </a:r>
            <a:r>
              <a:rPr lang="en-US" dirty="0"/>
              <a:t> </a:t>
            </a:r>
            <a:r>
              <a:rPr lang="en-US" dirty="0" err="1"/>
              <a:t>vador</a:t>
            </a:r>
            <a:r>
              <a:rPr lang="he-IL" dirty="0"/>
              <a:t>.</a:t>
            </a:r>
            <a:endParaRPr lang="ru-RU" dirty="0"/>
          </a:p>
          <a:p>
            <a:endParaRPr lang="ru-RU" sz="1400" dirty="0"/>
          </a:p>
          <a:p>
            <a:r>
              <a:rPr lang="ru-RU" dirty="0"/>
              <a:t>Адонай шимха</a:t>
            </a:r>
          </a:p>
          <a:p>
            <a:r>
              <a:rPr lang="ru-RU" dirty="0"/>
              <a:t>Леолям</a:t>
            </a:r>
            <a:r>
              <a:rPr lang="he-IL" dirty="0"/>
              <a:t>,</a:t>
            </a:r>
            <a:endParaRPr lang="ru-RU" dirty="0"/>
          </a:p>
          <a:p>
            <a:r>
              <a:rPr lang="ru-RU" dirty="0"/>
              <a:t>Адонай зихрени</a:t>
            </a:r>
          </a:p>
          <a:p>
            <a:r>
              <a:rPr lang="ru-RU" dirty="0"/>
              <a:t>Ледор вадор</a:t>
            </a:r>
            <a:r>
              <a:rPr lang="he-IL" dirty="0"/>
              <a:t>.</a:t>
            </a:r>
            <a:endParaRPr lang="en-US" dirty="0"/>
          </a:p>
        </p:txBody>
      </p:sp>
      <p:sp>
        <p:nvSpPr>
          <p:cNvPr id="4" name="Content Placeholder 3"/>
          <p:cNvSpPr>
            <a:spLocks noGrp="1"/>
          </p:cNvSpPr>
          <p:nvPr>
            <p:ph sz="half" idx="2"/>
          </p:nvPr>
        </p:nvSpPr>
        <p:spPr>
          <a:xfrm>
            <a:off x="4800600" y="457200"/>
            <a:ext cx="4038600" cy="4525963"/>
          </a:xfrm>
        </p:spPr>
        <p:txBody>
          <a:bodyPr/>
          <a:lstStyle/>
          <a:p>
            <a:pPr marL="342900" indent="-342900"/>
            <a:r>
              <a:rPr lang="he-IL" altLang="en-US" dirty="0"/>
              <a:t>אדוני שמך</a:t>
            </a:r>
            <a:endParaRPr lang="en-US" altLang="en-US" dirty="0"/>
          </a:p>
          <a:p>
            <a:pPr marL="342900" indent="-342900"/>
            <a:r>
              <a:rPr lang="he-IL" altLang="en-US" dirty="0"/>
              <a:t>לעולם,</a:t>
            </a:r>
          </a:p>
          <a:p>
            <a:pPr marL="342900" indent="-342900"/>
            <a:r>
              <a:rPr lang="he-IL" altLang="en-US" dirty="0"/>
              <a:t>אדוני זכרך</a:t>
            </a:r>
          </a:p>
          <a:p>
            <a:pPr marL="342900" indent="-342900"/>
            <a:r>
              <a:rPr lang="he-IL" altLang="en-US" dirty="0"/>
              <a:t>לדור ודור.</a:t>
            </a:r>
            <a:r>
              <a:rPr lang="en-US" altLang="en-US" dirty="0"/>
              <a:t>   </a:t>
            </a:r>
            <a:endParaRPr lang="en-US" dirty="0"/>
          </a:p>
        </p:txBody>
      </p:sp>
      <p:sp>
        <p:nvSpPr>
          <p:cNvPr id="5" name="Text Placeholder 4"/>
          <p:cNvSpPr>
            <a:spLocks noGrp="1"/>
          </p:cNvSpPr>
          <p:nvPr>
            <p:ph type="body" sz="quarter" idx="13"/>
          </p:nvPr>
        </p:nvSpPr>
        <p:spPr/>
        <p:txBody>
          <a:bodyPr>
            <a:noAutofit/>
          </a:bodyPr>
          <a:lstStyle/>
          <a:p>
            <a:pPr marL="0" indent="0" rtl="0">
              <a:spcBef>
                <a:spcPts val="0"/>
              </a:spcBef>
            </a:pPr>
            <a:r>
              <a:rPr lang="en-US" dirty="0"/>
              <a:t>Your name, O Lord endures forever, your renown O Lord,</a:t>
            </a:r>
          </a:p>
          <a:p>
            <a:pPr marL="0" indent="0" rtl="0">
              <a:spcBef>
                <a:spcPts val="0"/>
              </a:spcBef>
            </a:pPr>
            <a:r>
              <a:rPr lang="en-US" dirty="0"/>
              <a:t> through all generations.</a:t>
            </a:r>
            <a:endParaRPr lang="ru-RU" dirty="0"/>
          </a:p>
          <a:p>
            <a:pPr marL="0" indent="0" rtl="0">
              <a:spcBef>
                <a:spcPts val="0"/>
              </a:spcBef>
            </a:pPr>
            <a:r>
              <a:rPr lang="ru-RU" dirty="0"/>
              <a:t>Имя Твое вечно, напоминания о Тебе из века в век.</a:t>
            </a:r>
            <a:endParaRPr lang="en-US" dirty="0"/>
          </a:p>
        </p:txBody>
      </p:sp>
    </p:spTree>
    <p:extLst>
      <p:ext uri="{BB962C8B-B14F-4D97-AF65-F5344CB8AC3E}">
        <p14:creationId xmlns:p14="http://schemas.microsoft.com/office/powerpoint/2010/main" val="38115821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rtl="0"/>
            <a:r>
              <a:rPr lang="en-US" altLang="he-IL" b="1" dirty="0">
                <a:cs typeface="+mn-cs"/>
              </a:rPr>
              <a:t>1.4   SHOCHEN YERUSHALIM                                     </a:t>
            </a:r>
            <a:r>
              <a:rPr lang="he-IL" altLang="he-IL" sz="2800" b="1" dirty="0">
                <a:cs typeface="+mn-cs"/>
              </a:rPr>
              <a:t>תהילים קל"ה 21</a:t>
            </a:r>
            <a:r>
              <a:rPr lang="en-US" altLang="he-IL" b="1" dirty="0">
                <a:cs typeface="+mn-cs"/>
              </a:rPr>
              <a:t>                    </a:t>
            </a:r>
            <a:r>
              <a:rPr lang="he-IL" altLang="he-IL" b="1" dirty="0">
                <a:cs typeface="+mn-cs"/>
              </a:rPr>
              <a:t>            </a:t>
            </a:r>
            <a:r>
              <a:rPr lang="en-US" altLang="he-IL" b="1" dirty="0">
                <a:cs typeface="+mn-cs"/>
              </a:rPr>
              <a:t>                             </a:t>
            </a:r>
            <a:r>
              <a:rPr lang="he-IL" altLang="he-IL" b="1" dirty="0">
                <a:cs typeface="+mn-cs"/>
              </a:rPr>
              <a:t>שוכן ירושלים</a:t>
            </a:r>
            <a:r>
              <a:rPr lang="en-US" altLang="he-IL" b="1" dirty="0">
                <a:cs typeface="+mn-cs"/>
              </a:rPr>
              <a:t> </a:t>
            </a:r>
            <a:endParaRPr lang="he-IL" dirty="0">
              <a:cs typeface="+mn-cs"/>
            </a:endParaRPr>
          </a:p>
        </p:txBody>
      </p:sp>
      <p:sp>
        <p:nvSpPr>
          <p:cNvPr id="5" name="Content Placeholder 4"/>
          <p:cNvSpPr>
            <a:spLocks noGrp="1"/>
          </p:cNvSpPr>
          <p:nvPr>
            <p:ph sz="half" idx="1"/>
          </p:nvPr>
        </p:nvSpPr>
        <p:spPr>
          <a:xfrm>
            <a:off x="304800" y="609600"/>
            <a:ext cx="5029200" cy="4525963"/>
          </a:xfrm>
        </p:spPr>
        <p:txBody>
          <a:bodyPr/>
          <a:lstStyle/>
          <a:p>
            <a:r>
              <a:rPr lang="en-US" dirty="0"/>
              <a:t>Baruch </a:t>
            </a:r>
            <a:r>
              <a:rPr lang="en-US" dirty="0" err="1"/>
              <a:t>Adonai</a:t>
            </a:r>
            <a:r>
              <a:rPr lang="en-US" dirty="0"/>
              <a:t> </a:t>
            </a:r>
            <a:r>
              <a:rPr lang="en-US" dirty="0" err="1"/>
              <a:t>miTzion</a:t>
            </a:r>
            <a:r>
              <a:rPr lang="en-US" dirty="0"/>
              <a:t>,</a:t>
            </a:r>
          </a:p>
          <a:p>
            <a:r>
              <a:rPr lang="en-US" dirty="0" err="1"/>
              <a:t>Shochen</a:t>
            </a:r>
            <a:r>
              <a:rPr lang="en-US" dirty="0"/>
              <a:t> </a:t>
            </a:r>
            <a:r>
              <a:rPr lang="en-US" dirty="0" err="1"/>
              <a:t>Yerushalayim</a:t>
            </a:r>
            <a:r>
              <a:rPr lang="en-US" dirty="0"/>
              <a:t>.</a:t>
            </a:r>
          </a:p>
          <a:p>
            <a:r>
              <a:rPr lang="en-US" dirty="0" err="1"/>
              <a:t>Haleluyah</a:t>
            </a:r>
            <a:r>
              <a:rPr lang="en-US" dirty="0"/>
              <a:t>.</a:t>
            </a:r>
            <a:endParaRPr lang="ru-RU" dirty="0"/>
          </a:p>
          <a:p>
            <a:endParaRPr lang="en-US" sz="1400" dirty="0"/>
          </a:p>
          <a:p>
            <a:r>
              <a:rPr lang="ru-RU" dirty="0"/>
              <a:t>Барух Адонай мицион,</a:t>
            </a:r>
          </a:p>
          <a:p>
            <a:r>
              <a:rPr lang="ru-RU" dirty="0"/>
              <a:t>Шохен Ирушалайм.</a:t>
            </a:r>
          </a:p>
          <a:p>
            <a:r>
              <a:rPr lang="en-US" dirty="0"/>
              <a:t>ha</a:t>
            </a:r>
            <a:r>
              <a:rPr lang="ru-RU" dirty="0"/>
              <a:t>лелуя.</a:t>
            </a:r>
            <a:endParaRPr lang="en-US" dirty="0"/>
          </a:p>
        </p:txBody>
      </p:sp>
      <p:sp>
        <p:nvSpPr>
          <p:cNvPr id="6" name="Content Placeholder 5"/>
          <p:cNvSpPr>
            <a:spLocks noGrp="1"/>
          </p:cNvSpPr>
          <p:nvPr>
            <p:ph sz="half" idx="2"/>
          </p:nvPr>
        </p:nvSpPr>
        <p:spPr>
          <a:xfrm>
            <a:off x="4800600" y="533400"/>
            <a:ext cx="4038600" cy="4525963"/>
          </a:xfrm>
        </p:spPr>
        <p:txBody>
          <a:bodyPr/>
          <a:lstStyle/>
          <a:p>
            <a:r>
              <a:rPr lang="he-IL" altLang="en-US" dirty="0"/>
              <a:t>ברוך אדוני</a:t>
            </a:r>
            <a:endParaRPr lang="en-US" altLang="en-US" dirty="0"/>
          </a:p>
          <a:p>
            <a:r>
              <a:rPr lang="he-IL" altLang="en-US" dirty="0"/>
              <a:t>מציון,</a:t>
            </a:r>
          </a:p>
          <a:p>
            <a:r>
              <a:rPr lang="he-IL" altLang="en-US" dirty="0"/>
              <a:t>שוכן ירושלים.</a:t>
            </a:r>
          </a:p>
          <a:p>
            <a:r>
              <a:rPr lang="he-IL" altLang="en-US" dirty="0"/>
              <a:t>הללויה.</a:t>
            </a:r>
            <a:endParaRPr lang="en-US" dirty="0"/>
          </a:p>
        </p:txBody>
      </p:sp>
      <p:sp>
        <p:nvSpPr>
          <p:cNvPr id="7" name="Text Placeholder 6"/>
          <p:cNvSpPr>
            <a:spLocks noGrp="1"/>
          </p:cNvSpPr>
          <p:nvPr>
            <p:ph type="body" sz="quarter" idx="13"/>
          </p:nvPr>
        </p:nvSpPr>
        <p:spPr/>
        <p:txBody>
          <a:bodyPr>
            <a:normAutofit lnSpcReduction="10000"/>
          </a:bodyPr>
          <a:lstStyle/>
          <a:p>
            <a:pPr marL="0" indent="0" rtl="0">
              <a:lnSpc>
                <a:spcPct val="110000"/>
              </a:lnSpc>
              <a:spcBef>
                <a:spcPts val="0"/>
              </a:spcBef>
            </a:pPr>
            <a:r>
              <a:rPr lang="en-US" dirty="0"/>
              <a:t>Blessed be the Lord from Zion, to him who dwells in Jerusalem, hallelujah.</a:t>
            </a:r>
            <a:endParaRPr lang="ru-RU" dirty="0"/>
          </a:p>
          <a:p>
            <a:pPr marL="0" indent="0" rtl="0">
              <a:lnSpc>
                <a:spcPct val="110000"/>
              </a:lnSpc>
              <a:spcBef>
                <a:spcPts val="0"/>
              </a:spcBef>
            </a:pPr>
            <a:r>
              <a:rPr lang="ru-RU" dirty="0"/>
              <a:t>Благословен Господь, пришедший с Сиона,</a:t>
            </a:r>
            <a:endParaRPr lang="en-US" dirty="0"/>
          </a:p>
          <a:p>
            <a:pPr marL="0" indent="0" rtl="0">
              <a:lnSpc>
                <a:spcPct val="110000"/>
              </a:lnSpc>
              <a:spcBef>
                <a:spcPts val="0"/>
              </a:spcBef>
            </a:pPr>
            <a:r>
              <a:rPr lang="ru-RU" dirty="0"/>
              <a:t>  пребывающий в Иерусалиме, алеллуя.</a:t>
            </a:r>
            <a:endParaRPr lang="en-US" dirty="0"/>
          </a:p>
        </p:txBody>
      </p:sp>
    </p:spTree>
    <p:extLst>
      <p:ext uri="{BB962C8B-B14F-4D97-AF65-F5344CB8AC3E}">
        <p14:creationId xmlns:p14="http://schemas.microsoft.com/office/powerpoint/2010/main" val="37794897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rtl="0"/>
            <a:r>
              <a:rPr lang="en-US" altLang="he-IL" b="1" dirty="0">
                <a:cs typeface="+mn-cs"/>
              </a:rPr>
              <a:t>1.4   SHOCHEN YERUSHALIM                                     </a:t>
            </a:r>
            <a:r>
              <a:rPr lang="he-IL" altLang="he-IL" sz="2800" b="1" dirty="0">
                <a:cs typeface="+mn-cs"/>
              </a:rPr>
              <a:t>תהילים קל"ה 21</a:t>
            </a:r>
            <a:r>
              <a:rPr lang="en-US" altLang="he-IL" b="1" dirty="0">
                <a:cs typeface="+mn-cs"/>
              </a:rPr>
              <a:t>                    </a:t>
            </a:r>
            <a:r>
              <a:rPr lang="he-IL" altLang="he-IL" b="1" dirty="0">
                <a:cs typeface="+mn-cs"/>
              </a:rPr>
              <a:t>            </a:t>
            </a:r>
            <a:r>
              <a:rPr lang="en-US" altLang="he-IL" b="1" dirty="0">
                <a:cs typeface="+mn-cs"/>
              </a:rPr>
              <a:t>                             </a:t>
            </a:r>
            <a:r>
              <a:rPr lang="he-IL" altLang="he-IL" b="1" dirty="0">
                <a:cs typeface="+mn-cs"/>
              </a:rPr>
              <a:t>שוכן ירושלים</a:t>
            </a:r>
            <a:r>
              <a:rPr lang="en-US" altLang="he-IL" b="1" dirty="0">
                <a:cs typeface="+mn-cs"/>
              </a:rPr>
              <a:t> </a:t>
            </a:r>
            <a:endParaRPr lang="he-IL" dirty="0">
              <a:cs typeface="+mn-cs"/>
            </a:endParaRPr>
          </a:p>
        </p:txBody>
      </p:sp>
      <p:sp>
        <p:nvSpPr>
          <p:cNvPr id="5" name="Content Placeholder 4"/>
          <p:cNvSpPr>
            <a:spLocks noGrp="1"/>
          </p:cNvSpPr>
          <p:nvPr>
            <p:ph sz="half" idx="1"/>
          </p:nvPr>
        </p:nvSpPr>
        <p:spPr>
          <a:xfrm>
            <a:off x="304800" y="609600"/>
            <a:ext cx="5029200" cy="4525963"/>
          </a:xfrm>
        </p:spPr>
        <p:txBody>
          <a:bodyPr/>
          <a:lstStyle/>
          <a:p>
            <a:r>
              <a:rPr lang="en-US" dirty="0"/>
              <a:t>Baruch </a:t>
            </a:r>
            <a:r>
              <a:rPr lang="en-US" dirty="0" err="1"/>
              <a:t>Adonai</a:t>
            </a:r>
            <a:r>
              <a:rPr lang="en-US" dirty="0"/>
              <a:t> </a:t>
            </a:r>
            <a:r>
              <a:rPr lang="en-US" dirty="0" err="1"/>
              <a:t>miTzion</a:t>
            </a:r>
            <a:r>
              <a:rPr lang="en-US" dirty="0"/>
              <a:t>,</a:t>
            </a:r>
          </a:p>
          <a:p>
            <a:r>
              <a:rPr lang="en-US" dirty="0" err="1"/>
              <a:t>Shochen</a:t>
            </a:r>
            <a:r>
              <a:rPr lang="en-US" dirty="0"/>
              <a:t> </a:t>
            </a:r>
            <a:r>
              <a:rPr lang="en-US" dirty="0" err="1"/>
              <a:t>Yerushalayim</a:t>
            </a:r>
            <a:r>
              <a:rPr lang="en-US" dirty="0"/>
              <a:t>.</a:t>
            </a:r>
          </a:p>
          <a:p>
            <a:r>
              <a:rPr lang="en-US" dirty="0" err="1"/>
              <a:t>Haleluyah</a:t>
            </a:r>
            <a:r>
              <a:rPr lang="en-US" dirty="0"/>
              <a:t>.</a:t>
            </a:r>
            <a:endParaRPr lang="ru-RU" dirty="0"/>
          </a:p>
          <a:p>
            <a:endParaRPr lang="en-US" sz="1400" dirty="0"/>
          </a:p>
          <a:p>
            <a:r>
              <a:rPr lang="ru-RU" dirty="0"/>
              <a:t>Барух Адонай мицион,</a:t>
            </a:r>
          </a:p>
          <a:p>
            <a:r>
              <a:rPr lang="ru-RU" dirty="0"/>
              <a:t>Шохен Ирушалайм.</a:t>
            </a:r>
          </a:p>
          <a:p>
            <a:r>
              <a:rPr lang="en-US" dirty="0"/>
              <a:t>ha</a:t>
            </a:r>
            <a:r>
              <a:rPr lang="ru-RU" dirty="0"/>
              <a:t>лелуя.</a:t>
            </a:r>
            <a:endParaRPr lang="en-US" dirty="0"/>
          </a:p>
        </p:txBody>
      </p:sp>
      <p:sp>
        <p:nvSpPr>
          <p:cNvPr id="6" name="Content Placeholder 5"/>
          <p:cNvSpPr>
            <a:spLocks noGrp="1"/>
          </p:cNvSpPr>
          <p:nvPr>
            <p:ph sz="half" idx="2"/>
          </p:nvPr>
        </p:nvSpPr>
        <p:spPr>
          <a:xfrm>
            <a:off x="4800600" y="533400"/>
            <a:ext cx="4038600" cy="4525963"/>
          </a:xfrm>
        </p:spPr>
        <p:txBody>
          <a:bodyPr/>
          <a:lstStyle/>
          <a:p>
            <a:r>
              <a:rPr lang="he-IL" altLang="en-US" dirty="0"/>
              <a:t>ברוך אדוני</a:t>
            </a:r>
            <a:endParaRPr lang="en-US" altLang="en-US" dirty="0"/>
          </a:p>
          <a:p>
            <a:r>
              <a:rPr lang="he-IL" altLang="en-US" dirty="0"/>
              <a:t>מציון,</a:t>
            </a:r>
          </a:p>
          <a:p>
            <a:r>
              <a:rPr lang="he-IL" altLang="en-US" dirty="0"/>
              <a:t>שוכן ירושלים.</a:t>
            </a:r>
          </a:p>
          <a:p>
            <a:r>
              <a:rPr lang="he-IL" altLang="en-US" dirty="0"/>
              <a:t>הללויה.</a:t>
            </a:r>
            <a:endParaRPr lang="en-US" dirty="0"/>
          </a:p>
        </p:txBody>
      </p:sp>
      <p:sp>
        <p:nvSpPr>
          <p:cNvPr id="7" name="Text Placeholder 6"/>
          <p:cNvSpPr>
            <a:spLocks noGrp="1"/>
          </p:cNvSpPr>
          <p:nvPr>
            <p:ph type="body" sz="quarter" idx="13"/>
          </p:nvPr>
        </p:nvSpPr>
        <p:spPr/>
        <p:txBody>
          <a:bodyPr>
            <a:normAutofit lnSpcReduction="10000"/>
          </a:bodyPr>
          <a:lstStyle/>
          <a:p>
            <a:pPr marL="0" indent="0" rtl="0">
              <a:lnSpc>
                <a:spcPct val="110000"/>
              </a:lnSpc>
              <a:spcBef>
                <a:spcPts val="0"/>
              </a:spcBef>
            </a:pPr>
            <a:r>
              <a:rPr lang="en-US" dirty="0"/>
              <a:t>Blessed be the Lord from Zion, to him who dwells in Jerusalem, hallelujah.</a:t>
            </a:r>
            <a:endParaRPr lang="ru-RU" dirty="0"/>
          </a:p>
          <a:p>
            <a:pPr marL="0" indent="0" rtl="0">
              <a:lnSpc>
                <a:spcPct val="110000"/>
              </a:lnSpc>
              <a:spcBef>
                <a:spcPts val="0"/>
              </a:spcBef>
            </a:pPr>
            <a:r>
              <a:rPr lang="ru-RU" dirty="0"/>
              <a:t>Благословен Господь, пришедший с Сиона,</a:t>
            </a:r>
            <a:endParaRPr lang="en-US" dirty="0"/>
          </a:p>
          <a:p>
            <a:pPr marL="0" indent="0" rtl="0">
              <a:lnSpc>
                <a:spcPct val="110000"/>
              </a:lnSpc>
              <a:spcBef>
                <a:spcPts val="0"/>
              </a:spcBef>
            </a:pPr>
            <a:r>
              <a:rPr lang="ru-RU" dirty="0"/>
              <a:t>  пребывающий в Иерусалиме, алеллуя.</a:t>
            </a:r>
            <a:endParaRPr lang="en-US" dirty="0"/>
          </a:p>
        </p:txBody>
      </p:sp>
    </p:spTree>
    <p:extLst>
      <p:ext uri="{BB962C8B-B14F-4D97-AF65-F5344CB8AC3E}">
        <p14:creationId xmlns:p14="http://schemas.microsoft.com/office/powerpoint/2010/main" val="3251029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0"/>
            <a:r>
              <a:rPr lang="he-IL" altLang="he-IL" b="1" dirty="0">
                <a:cs typeface="+mn-cs"/>
              </a:rPr>
              <a:t>3</a:t>
            </a:r>
            <a:r>
              <a:rPr lang="en-US" altLang="he-IL" b="1" dirty="0">
                <a:cs typeface="+mn-cs"/>
              </a:rPr>
              <a:t>.4   SHOCHEN YERUSHALIM                                      </a:t>
            </a:r>
            <a:r>
              <a:rPr lang="he-IL" altLang="he-IL" sz="2800" b="1" dirty="0">
                <a:cs typeface="+mn-cs"/>
              </a:rPr>
              <a:t>תהילים קל"ב 13</a:t>
            </a:r>
            <a:r>
              <a:rPr lang="en-US" altLang="he-IL" b="1" dirty="0">
                <a:cs typeface="+mn-cs"/>
              </a:rPr>
              <a:t>                                                </a:t>
            </a:r>
            <a:r>
              <a:rPr lang="he-IL" altLang="he-IL" b="1" dirty="0">
                <a:cs typeface="+mn-cs"/>
              </a:rPr>
              <a:t>שוכן ירושלים</a:t>
            </a:r>
            <a:endParaRPr lang="he-IL" dirty="0">
              <a:cs typeface="+mn-cs"/>
            </a:endParaRPr>
          </a:p>
        </p:txBody>
      </p:sp>
      <p:sp>
        <p:nvSpPr>
          <p:cNvPr id="3" name="Content Placeholder 2"/>
          <p:cNvSpPr>
            <a:spLocks noGrp="1"/>
          </p:cNvSpPr>
          <p:nvPr>
            <p:ph sz="half" idx="1"/>
          </p:nvPr>
        </p:nvSpPr>
        <p:spPr>
          <a:xfrm>
            <a:off x="304800" y="609600"/>
            <a:ext cx="4038600" cy="4525963"/>
          </a:xfrm>
        </p:spPr>
        <p:txBody>
          <a:bodyPr/>
          <a:lstStyle/>
          <a:p>
            <a:r>
              <a:rPr lang="en-US" dirty="0" err="1"/>
              <a:t>Ki</a:t>
            </a:r>
            <a:r>
              <a:rPr lang="en-US" dirty="0"/>
              <a:t> </a:t>
            </a:r>
            <a:r>
              <a:rPr lang="en-US" dirty="0" err="1"/>
              <a:t>bachar</a:t>
            </a:r>
            <a:r>
              <a:rPr lang="en-US" dirty="0"/>
              <a:t> </a:t>
            </a:r>
            <a:r>
              <a:rPr lang="en-US" dirty="0" err="1"/>
              <a:t>Adonai</a:t>
            </a:r>
            <a:endParaRPr lang="en-US" dirty="0"/>
          </a:p>
          <a:p>
            <a:r>
              <a:rPr lang="en-US" dirty="0" err="1"/>
              <a:t>BeTzion</a:t>
            </a:r>
            <a:r>
              <a:rPr lang="he-IL" dirty="0"/>
              <a:t>,</a:t>
            </a:r>
            <a:endParaRPr lang="en-US" dirty="0"/>
          </a:p>
          <a:p>
            <a:r>
              <a:rPr lang="en-US" dirty="0"/>
              <a:t>Iva, Iva </a:t>
            </a:r>
            <a:r>
              <a:rPr lang="en-US" dirty="0" err="1"/>
              <a:t>lemoshav</a:t>
            </a:r>
            <a:r>
              <a:rPr lang="en-US" dirty="0"/>
              <a:t> lo</a:t>
            </a:r>
            <a:r>
              <a:rPr lang="he-IL" dirty="0"/>
              <a:t>.</a:t>
            </a:r>
            <a:endParaRPr lang="ru-RU" dirty="0"/>
          </a:p>
          <a:p>
            <a:endParaRPr lang="ru-RU" sz="1400" dirty="0"/>
          </a:p>
          <a:p>
            <a:r>
              <a:rPr lang="ru-RU" dirty="0"/>
              <a:t>Ки бахар Адонай</a:t>
            </a:r>
          </a:p>
          <a:p>
            <a:r>
              <a:rPr lang="ru-RU" dirty="0"/>
              <a:t>БэЦион</a:t>
            </a:r>
            <a:r>
              <a:rPr lang="he-IL" dirty="0"/>
              <a:t>,</a:t>
            </a:r>
            <a:endParaRPr lang="ru-RU" dirty="0"/>
          </a:p>
          <a:p>
            <a:r>
              <a:rPr lang="ru-RU" dirty="0"/>
              <a:t>Ива, ива</a:t>
            </a:r>
            <a:r>
              <a:rPr lang="en-US" dirty="0"/>
              <a:t> </a:t>
            </a:r>
            <a:r>
              <a:rPr lang="ru-RU" dirty="0"/>
              <a:t>лемошав ло</a:t>
            </a:r>
            <a:r>
              <a:rPr lang="he-IL" dirty="0"/>
              <a:t>.</a:t>
            </a:r>
            <a:endParaRPr lang="en-US" dirty="0"/>
          </a:p>
        </p:txBody>
      </p:sp>
      <p:sp>
        <p:nvSpPr>
          <p:cNvPr id="4" name="Content Placeholder 3"/>
          <p:cNvSpPr>
            <a:spLocks noGrp="1"/>
          </p:cNvSpPr>
          <p:nvPr>
            <p:ph sz="half" idx="2"/>
          </p:nvPr>
        </p:nvSpPr>
        <p:spPr>
          <a:xfrm>
            <a:off x="4800600" y="533400"/>
            <a:ext cx="4038600" cy="4525963"/>
          </a:xfrm>
        </p:spPr>
        <p:txBody>
          <a:bodyPr/>
          <a:lstStyle/>
          <a:p>
            <a:pPr>
              <a:lnSpc>
                <a:spcPct val="90000"/>
              </a:lnSpc>
            </a:pPr>
            <a:r>
              <a:rPr lang="he-IL" altLang="en-US" dirty="0"/>
              <a:t>כי בחר אדוני</a:t>
            </a:r>
          </a:p>
          <a:p>
            <a:pPr>
              <a:lnSpc>
                <a:spcPct val="90000"/>
              </a:lnSpc>
            </a:pPr>
            <a:r>
              <a:rPr lang="he-IL" altLang="en-US" dirty="0"/>
              <a:t>בציון,</a:t>
            </a:r>
          </a:p>
          <a:p>
            <a:pPr>
              <a:lnSpc>
                <a:spcPct val="90000"/>
              </a:lnSpc>
            </a:pPr>
            <a:r>
              <a:rPr lang="he-IL" altLang="en-US" dirty="0"/>
              <a:t>אוה, אוה</a:t>
            </a:r>
          </a:p>
          <a:p>
            <a:pPr>
              <a:lnSpc>
                <a:spcPct val="90000"/>
              </a:lnSpc>
            </a:pPr>
            <a:r>
              <a:rPr lang="he-IL" altLang="en-US" dirty="0"/>
              <a:t>למושב לו.</a:t>
            </a:r>
            <a:r>
              <a:rPr lang="en-US" altLang="en-US" dirty="0"/>
              <a:t>  </a:t>
            </a:r>
            <a:endParaRPr lang="en-US" dirty="0"/>
          </a:p>
        </p:txBody>
      </p:sp>
      <p:sp>
        <p:nvSpPr>
          <p:cNvPr id="5" name="Text Placeholder 4"/>
          <p:cNvSpPr>
            <a:spLocks noGrp="1"/>
          </p:cNvSpPr>
          <p:nvPr>
            <p:ph type="body" sz="quarter" idx="13"/>
          </p:nvPr>
        </p:nvSpPr>
        <p:spPr/>
        <p:txBody>
          <a:bodyPr/>
          <a:lstStyle/>
          <a:p>
            <a:pPr marL="0" indent="0" rtl="0">
              <a:spcBef>
                <a:spcPts val="0"/>
              </a:spcBef>
            </a:pPr>
            <a:r>
              <a:rPr lang="en-US" dirty="0"/>
              <a:t>For the Lord has chosen Zion, he has desired it for his dwelling</a:t>
            </a:r>
            <a:r>
              <a:rPr lang="ru-RU" dirty="0"/>
              <a:t>.</a:t>
            </a:r>
          </a:p>
          <a:p>
            <a:pPr marL="0" indent="0" rtl="0">
              <a:spcBef>
                <a:spcPts val="0"/>
              </a:spcBef>
            </a:pPr>
            <a:r>
              <a:rPr lang="ru-RU" dirty="0"/>
              <a:t>Господь избрал Сион для своего пребывания.</a:t>
            </a:r>
            <a:endParaRPr lang="en-US" dirty="0"/>
          </a:p>
        </p:txBody>
      </p:sp>
    </p:spTree>
    <p:extLst>
      <p:ext uri="{BB962C8B-B14F-4D97-AF65-F5344CB8AC3E}">
        <p14:creationId xmlns:p14="http://schemas.microsoft.com/office/powerpoint/2010/main" val="5530273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0"/>
            <a:r>
              <a:rPr lang="he-IL" altLang="he-IL" b="1" dirty="0">
                <a:cs typeface="+mn-cs"/>
              </a:rPr>
              <a:t>3</a:t>
            </a:r>
            <a:r>
              <a:rPr lang="en-US" altLang="he-IL" b="1" dirty="0">
                <a:cs typeface="+mn-cs"/>
              </a:rPr>
              <a:t>.4   SHOCHEN YERUSHALIM                                      </a:t>
            </a:r>
            <a:r>
              <a:rPr lang="he-IL" altLang="he-IL" sz="2800" b="1" dirty="0">
                <a:cs typeface="+mn-cs"/>
              </a:rPr>
              <a:t>תהילים קל"ב 13</a:t>
            </a:r>
            <a:r>
              <a:rPr lang="en-US" altLang="he-IL" b="1" dirty="0">
                <a:cs typeface="+mn-cs"/>
              </a:rPr>
              <a:t>                                                </a:t>
            </a:r>
            <a:r>
              <a:rPr lang="he-IL" altLang="he-IL" b="1" dirty="0">
                <a:cs typeface="+mn-cs"/>
              </a:rPr>
              <a:t>שוכן ירושלים</a:t>
            </a:r>
            <a:endParaRPr lang="he-IL" dirty="0">
              <a:cs typeface="+mn-cs"/>
            </a:endParaRPr>
          </a:p>
        </p:txBody>
      </p:sp>
      <p:sp>
        <p:nvSpPr>
          <p:cNvPr id="3" name="Content Placeholder 2"/>
          <p:cNvSpPr>
            <a:spLocks noGrp="1"/>
          </p:cNvSpPr>
          <p:nvPr>
            <p:ph sz="half" idx="1"/>
          </p:nvPr>
        </p:nvSpPr>
        <p:spPr>
          <a:xfrm>
            <a:off x="304800" y="609600"/>
            <a:ext cx="4038600" cy="4525963"/>
          </a:xfrm>
        </p:spPr>
        <p:txBody>
          <a:bodyPr/>
          <a:lstStyle/>
          <a:p>
            <a:r>
              <a:rPr lang="en-US" dirty="0" err="1"/>
              <a:t>Ki</a:t>
            </a:r>
            <a:r>
              <a:rPr lang="en-US" dirty="0"/>
              <a:t> </a:t>
            </a:r>
            <a:r>
              <a:rPr lang="en-US" dirty="0" err="1"/>
              <a:t>bachar</a:t>
            </a:r>
            <a:r>
              <a:rPr lang="en-US" dirty="0"/>
              <a:t> </a:t>
            </a:r>
            <a:r>
              <a:rPr lang="en-US" dirty="0" err="1"/>
              <a:t>Adonai</a:t>
            </a:r>
            <a:endParaRPr lang="en-US" dirty="0"/>
          </a:p>
          <a:p>
            <a:r>
              <a:rPr lang="en-US" dirty="0" err="1"/>
              <a:t>BeTzion</a:t>
            </a:r>
            <a:r>
              <a:rPr lang="he-IL" dirty="0"/>
              <a:t>,</a:t>
            </a:r>
            <a:endParaRPr lang="en-US" dirty="0"/>
          </a:p>
          <a:p>
            <a:r>
              <a:rPr lang="en-US" dirty="0"/>
              <a:t>Iva, Iva </a:t>
            </a:r>
            <a:r>
              <a:rPr lang="en-US" dirty="0" err="1"/>
              <a:t>lemoshav</a:t>
            </a:r>
            <a:r>
              <a:rPr lang="en-US" dirty="0"/>
              <a:t> lo</a:t>
            </a:r>
            <a:r>
              <a:rPr lang="he-IL" dirty="0"/>
              <a:t>.</a:t>
            </a:r>
            <a:endParaRPr lang="ru-RU" dirty="0"/>
          </a:p>
          <a:p>
            <a:endParaRPr lang="ru-RU" sz="1400" dirty="0"/>
          </a:p>
          <a:p>
            <a:r>
              <a:rPr lang="ru-RU" dirty="0"/>
              <a:t>Ки бахар Адонай</a:t>
            </a:r>
          </a:p>
          <a:p>
            <a:r>
              <a:rPr lang="ru-RU" dirty="0"/>
              <a:t>БэЦион</a:t>
            </a:r>
            <a:r>
              <a:rPr lang="he-IL" dirty="0"/>
              <a:t>,</a:t>
            </a:r>
            <a:endParaRPr lang="ru-RU" dirty="0"/>
          </a:p>
          <a:p>
            <a:r>
              <a:rPr lang="ru-RU" dirty="0"/>
              <a:t>Ива, ива</a:t>
            </a:r>
            <a:r>
              <a:rPr lang="en-US" dirty="0"/>
              <a:t> </a:t>
            </a:r>
            <a:r>
              <a:rPr lang="ru-RU" dirty="0"/>
              <a:t>лемошав ло</a:t>
            </a:r>
            <a:r>
              <a:rPr lang="he-IL" dirty="0"/>
              <a:t>.</a:t>
            </a:r>
            <a:endParaRPr lang="en-US" dirty="0"/>
          </a:p>
        </p:txBody>
      </p:sp>
      <p:sp>
        <p:nvSpPr>
          <p:cNvPr id="4" name="Content Placeholder 3"/>
          <p:cNvSpPr>
            <a:spLocks noGrp="1"/>
          </p:cNvSpPr>
          <p:nvPr>
            <p:ph sz="half" idx="2"/>
          </p:nvPr>
        </p:nvSpPr>
        <p:spPr>
          <a:xfrm>
            <a:off x="4800600" y="533400"/>
            <a:ext cx="4038600" cy="4525963"/>
          </a:xfrm>
        </p:spPr>
        <p:txBody>
          <a:bodyPr/>
          <a:lstStyle/>
          <a:p>
            <a:pPr>
              <a:lnSpc>
                <a:spcPct val="90000"/>
              </a:lnSpc>
            </a:pPr>
            <a:r>
              <a:rPr lang="he-IL" altLang="en-US" dirty="0"/>
              <a:t>כי בחר אדוני</a:t>
            </a:r>
          </a:p>
          <a:p>
            <a:pPr>
              <a:lnSpc>
                <a:spcPct val="90000"/>
              </a:lnSpc>
            </a:pPr>
            <a:r>
              <a:rPr lang="he-IL" altLang="en-US" dirty="0"/>
              <a:t>בציון,</a:t>
            </a:r>
          </a:p>
          <a:p>
            <a:pPr>
              <a:lnSpc>
                <a:spcPct val="90000"/>
              </a:lnSpc>
            </a:pPr>
            <a:r>
              <a:rPr lang="he-IL" altLang="en-US" dirty="0"/>
              <a:t>אוה, אוה</a:t>
            </a:r>
          </a:p>
          <a:p>
            <a:pPr>
              <a:lnSpc>
                <a:spcPct val="90000"/>
              </a:lnSpc>
            </a:pPr>
            <a:r>
              <a:rPr lang="he-IL" altLang="en-US" dirty="0"/>
              <a:t>למושב לו.</a:t>
            </a:r>
            <a:r>
              <a:rPr lang="en-US" altLang="en-US" dirty="0"/>
              <a:t>  </a:t>
            </a:r>
            <a:endParaRPr lang="en-US" dirty="0"/>
          </a:p>
        </p:txBody>
      </p:sp>
      <p:sp>
        <p:nvSpPr>
          <p:cNvPr id="5" name="Text Placeholder 4"/>
          <p:cNvSpPr>
            <a:spLocks noGrp="1"/>
          </p:cNvSpPr>
          <p:nvPr>
            <p:ph type="body" sz="quarter" idx="13"/>
          </p:nvPr>
        </p:nvSpPr>
        <p:spPr/>
        <p:txBody>
          <a:bodyPr/>
          <a:lstStyle/>
          <a:p>
            <a:pPr marL="0" indent="0" rtl="0">
              <a:spcBef>
                <a:spcPts val="0"/>
              </a:spcBef>
            </a:pPr>
            <a:r>
              <a:rPr lang="en-US" dirty="0"/>
              <a:t>For the Lord has chosen Zion, he has desired it for his dwelling</a:t>
            </a:r>
            <a:r>
              <a:rPr lang="ru-RU" dirty="0"/>
              <a:t>.</a:t>
            </a:r>
          </a:p>
          <a:p>
            <a:pPr marL="0" indent="0" rtl="0">
              <a:spcBef>
                <a:spcPts val="0"/>
              </a:spcBef>
            </a:pPr>
            <a:r>
              <a:rPr lang="ru-RU" dirty="0"/>
              <a:t>Господь избрал Сион для своего пребывания.</a:t>
            </a:r>
            <a:endParaRPr lang="en-US" dirty="0"/>
          </a:p>
        </p:txBody>
      </p:sp>
    </p:spTree>
    <p:extLst>
      <p:ext uri="{BB962C8B-B14F-4D97-AF65-F5344CB8AC3E}">
        <p14:creationId xmlns:p14="http://schemas.microsoft.com/office/powerpoint/2010/main" val="3237551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rtl="0"/>
            <a:r>
              <a:rPr lang="en-US" altLang="he-IL" b="1" dirty="0">
                <a:cs typeface="+mn-cs"/>
              </a:rPr>
              <a:t>1.4   SHOCHEN YERUSHALIM                                     </a:t>
            </a:r>
            <a:r>
              <a:rPr lang="he-IL" altLang="he-IL" sz="2800" b="1" dirty="0">
                <a:cs typeface="+mn-cs"/>
              </a:rPr>
              <a:t>תהילים קל"ה 21</a:t>
            </a:r>
            <a:r>
              <a:rPr lang="en-US" altLang="he-IL" b="1" dirty="0">
                <a:cs typeface="+mn-cs"/>
              </a:rPr>
              <a:t>                    </a:t>
            </a:r>
            <a:r>
              <a:rPr lang="he-IL" altLang="he-IL" b="1" dirty="0">
                <a:cs typeface="+mn-cs"/>
              </a:rPr>
              <a:t>            </a:t>
            </a:r>
            <a:r>
              <a:rPr lang="en-US" altLang="he-IL" b="1" dirty="0">
                <a:cs typeface="+mn-cs"/>
              </a:rPr>
              <a:t>                             </a:t>
            </a:r>
            <a:r>
              <a:rPr lang="he-IL" altLang="he-IL" b="1" dirty="0">
                <a:cs typeface="+mn-cs"/>
              </a:rPr>
              <a:t>שוכן ירושלים</a:t>
            </a:r>
            <a:r>
              <a:rPr lang="en-US" altLang="he-IL" b="1" dirty="0">
                <a:cs typeface="+mn-cs"/>
              </a:rPr>
              <a:t> </a:t>
            </a:r>
            <a:endParaRPr lang="he-IL" dirty="0">
              <a:cs typeface="+mn-cs"/>
            </a:endParaRPr>
          </a:p>
        </p:txBody>
      </p:sp>
      <p:sp>
        <p:nvSpPr>
          <p:cNvPr id="5" name="Content Placeholder 4"/>
          <p:cNvSpPr>
            <a:spLocks noGrp="1"/>
          </p:cNvSpPr>
          <p:nvPr>
            <p:ph sz="half" idx="1"/>
          </p:nvPr>
        </p:nvSpPr>
        <p:spPr>
          <a:xfrm>
            <a:off x="304800" y="609600"/>
            <a:ext cx="5029200" cy="4525963"/>
          </a:xfrm>
        </p:spPr>
        <p:txBody>
          <a:bodyPr/>
          <a:lstStyle/>
          <a:p>
            <a:r>
              <a:rPr lang="en-US" dirty="0"/>
              <a:t>Baruch </a:t>
            </a:r>
            <a:r>
              <a:rPr lang="en-US" dirty="0" err="1"/>
              <a:t>Adonai</a:t>
            </a:r>
            <a:r>
              <a:rPr lang="en-US" dirty="0"/>
              <a:t> </a:t>
            </a:r>
            <a:r>
              <a:rPr lang="en-US" dirty="0" err="1"/>
              <a:t>miTzion</a:t>
            </a:r>
            <a:r>
              <a:rPr lang="en-US" dirty="0"/>
              <a:t>,</a:t>
            </a:r>
          </a:p>
          <a:p>
            <a:r>
              <a:rPr lang="en-US" dirty="0" err="1"/>
              <a:t>Shochen</a:t>
            </a:r>
            <a:r>
              <a:rPr lang="en-US" dirty="0"/>
              <a:t> </a:t>
            </a:r>
            <a:r>
              <a:rPr lang="en-US" dirty="0" err="1"/>
              <a:t>Yerushalayim</a:t>
            </a:r>
            <a:r>
              <a:rPr lang="en-US" dirty="0"/>
              <a:t>.</a:t>
            </a:r>
          </a:p>
          <a:p>
            <a:r>
              <a:rPr lang="en-US" dirty="0" err="1"/>
              <a:t>Haleluyah</a:t>
            </a:r>
            <a:r>
              <a:rPr lang="en-US" dirty="0"/>
              <a:t>.</a:t>
            </a:r>
            <a:endParaRPr lang="ru-RU" dirty="0"/>
          </a:p>
          <a:p>
            <a:endParaRPr lang="en-US" sz="1400" dirty="0"/>
          </a:p>
          <a:p>
            <a:r>
              <a:rPr lang="ru-RU" dirty="0"/>
              <a:t>Барух Адонай мицион,</a:t>
            </a:r>
          </a:p>
          <a:p>
            <a:r>
              <a:rPr lang="ru-RU" dirty="0"/>
              <a:t>Шохен Ирушалайм.</a:t>
            </a:r>
          </a:p>
          <a:p>
            <a:r>
              <a:rPr lang="en-US" dirty="0"/>
              <a:t>ha</a:t>
            </a:r>
            <a:r>
              <a:rPr lang="ru-RU" dirty="0"/>
              <a:t>лелуя.</a:t>
            </a:r>
            <a:endParaRPr lang="en-US" dirty="0"/>
          </a:p>
        </p:txBody>
      </p:sp>
      <p:sp>
        <p:nvSpPr>
          <p:cNvPr id="6" name="Content Placeholder 5"/>
          <p:cNvSpPr>
            <a:spLocks noGrp="1"/>
          </p:cNvSpPr>
          <p:nvPr>
            <p:ph sz="half" idx="2"/>
          </p:nvPr>
        </p:nvSpPr>
        <p:spPr>
          <a:xfrm>
            <a:off x="4800600" y="533400"/>
            <a:ext cx="4038600" cy="4525963"/>
          </a:xfrm>
        </p:spPr>
        <p:txBody>
          <a:bodyPr/>
          <a:lstStyle/>
          <a:p>
            <a:r>
              <a:rPr lang="he-IL" altLang="en-US" dirty="0"/>
              <a:t>ברוך אדוני</a:t>
            </a:r>
            <a:endParaRPr lang="en-US" altLang="en-US" dirty="0"/>
          </a:p>
          <a:p>
            <a:r>
              <a:rPr lang="he-IL" altLang="en-US" dirty="0"/>
              <a:t>מציון,</a:t>
            </a:r>
          </a:p>
          <a:p>
            <a:r>
              <a:rPr lang="he-IL" altLang="en-US" dirty="0"/>
              <a:t>שוכן ירושלים.</a:t>
            </a:r>
          </a:p>
          <a:p>
            <a:r>
              <a:rPr lang="he-IL" altLang="en-US" dirty="0"/>
              <a:t>הללויה.</a:t>
            </a:r>
            <a:endParaRPr lang="en-US" dirty="0"/>
          </a:p>
        </p:txBody>
      </p:sp>
      <p:sp>
        <p:nvSpPr>
          <p:cNvPr id="7" name="Text Placeholder 6"/>
          <p:cNvSpPr>
            <a:spLocks noGrp="1"/>
          </p:cNvSpPr>
          <p:nvPr>
            <p:ph type="body" sz="quarter" idx="13"/>
          </p:nvPr>
        </p:nvSpPr>
        <p:spPr/>
        <p:txBody>
          <a:bodyPr>
            <a:normAutofit lnSpcReduction="10000"/>
          </a:bodyPr>
          <a:lstStyle/>
          <a:p>
            <a:pPr marL="0" indent="0" rtl="0">
              <a:lnSpc>
                <a:spcPct val="110000"/>
              </a:lnSpc>
              <a:spcBef>
                <a:spcPts val="0"/>
              </a:spcBef>
            </a:pPr>
            <a:r>
              <a:rPr lang="en-US" dirty="0"/>
              <a:t>Blessed be the Lord from Zion, to him who dwells in Jerusalem, hallelujah.</a:t>
            </a:r>
            <a:endParaRPr lang="ru-RU" dirty="0"/>
          </a:p>
          <a:p>
            <a:pPr marL="0" indent="0" rtl="0">
              <a:lnSpc>
                <a:spcPct val="110000"/>
              </a:lnSpc>
              <a:spcBef>
                <a:spcPts val="0"/>
              </a:spcBef>
            </a:pPr>
            <a:r>
              <a:rPr lang="ru-RU" dirty="0"/>
              <a:t>Благословен Господь, пришедший с Сиона,</a:t>
            </a:r>
            <a:endParaRPr lang="en-US" dirty="0"/>
          </a:p>
          <a:p>
            <a:pPr marL="0" indent="0" rtl="0">
              <a:lnSpc>
                <a:spcPct val="110000"/>
              </a:lnSpc>
              <a:spcBef>
                <a:spcPts val="0"/>
              </a:spcBef>
            </a:pPr>
            <a:r>
              <a:rPr lang="ru-RU" dirty="0"/>
              <a:t>  пребывающий в Иерусалиме, алеллуя.</a:t>
            </a:r>
            <a:endParaRPr lang="en-US" dirty="0"/>
          </a:p>
        </p:txBody>
      </p:sp>
    </p:spTree>
    <p:extLst>
      <p:ext uri="{BB962C8B-B14F-4D97-AF65-F5344CB8AC3E}">
        <p14:creationId xmlns:p14="http://schemas.microsoft.com/office/powerpoint/2010/main" val="22920488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rtl="0"/>
            <a:r>
              <a:rPr lang="en-US" altLang="he-IL" b="1" dirty="0">
                <a:cs typeface="+mn-cs"/>
              </a:rPr>
              <a:t>1.4   SHOCHEN YERUSHALIM                                     </a:t>
            </a:r>
            <a:r>
              <a:rPr lang="he-IL" altLang="he-IL" sz="2800" b="1" dirty="0">
                <a:cs typeface="+mn-cs"/>
              </a:rPr>
              <a:t>תהילים קל"ה 21</a:t>
            </a:r>
            <a:r>
              <a:rPr lang="en-US" altLang="he-IL" b="1" dirty="0">
                <a:cs typeface="+mn-cs"/>
              </a:rPr>
              <a:t>                    </a:t>
            </a:r>
            <a:r>
              <a:rPr lang="he-IL" altLang="he-IL" b="1" dirty="0">
                <a:cs typeface="+mn-cs"/>
              </a:rPr>
              <a:t>            </a:t>
            </a:r>
            <a:r>
              <a:rPr lang="en-US" altLang="he-IL" b="1" dirty="0">
                <a:cs typeface="+mn-cs"/>
              </a:rPr>
              <a:t>                             </a:t>
            </a:r>
            <a:r>
              <a:rPr lang="he-IL" altLang="he-IL" b="1" dirty="0">
                <a:cs typeface="+mn-cs"/>
              </a:rPr>
              <a:t>שוכן ירושלים</a:t>
            </a:r>
            <a:r>
              <a:rPr lang="en-US" altLang="he-IL" b="1" dirty="0">
                <a:cs typeface="+mn-cs"/>
              </a:rPr>
              <a:t> </a:t>
            </a:r>
            <a:endParaRPr lang="he-IL" dirty="0">
              <a:cs typeface="+mn-cs"/>
            </a:endParaRPr>
          </a:p>
        </p:txBody>
      </p:sp>
      <p:sp>
        <p:nvSpPr>
          <p:cNvPr id="5" name="Content Placeholder 4"/>
          <p:cNvSpPr>
            <a:spLocks noGrp="1"/>
          </p:cNvSpPr>
          <p:nvPr>
            <p:ph sz="half" idx="1"/>
          </p:nvPr>
        </p:nvSpPr>
        <p:spPr>
          <a:xfrm>
            <a:off x="304800" y="609600"/>
            <a:ext cx="5029200" cy="4525963"/>
          </a:xfrm>
        </p:spPr>
        <p:txBody>
          <a:bodyPr/>
          <a:lstStyle/>
          <a:p>
            <a:r>
              <a:rPr lang="en-US" dirty="0"/>
              <a:t>Baruch </a:t>
            </a:r>
            <a:r>
              <a:rPr lang="en-US" dirty="0" err="1"/>
              <a:t>Adonai</a:t>
            </a:r>
            <a:r>
              <a:rPr lang="en-US" dirty="0"/>
              <a:t> </a:t>
            </a:r>
            <a:r>
              <a:rPr lang="en-US" dirty="0" err="1"/>
              <a:t>miTzion</a:t>
            </a:r>
            <a:r>
              <a:rPr lang="en-US" dirty="0"/>
              <a:t>,</a:t>
            </a:r>
          </a:p>
          <a:p>
            <a:r>
              <a:rPr lang="en-US" dirty="0" err="1"/>
              <a:t>Shochen</a:t>
            </a:r>
            <a:r>
              <a:rPr lang="en-US" dirty="0"/>
              <a:t> </a:t>
            </a:r>
            <a:r>
              <a:rPr lang="en-US" dirty="0" err="1"/>
              <a:t>Yerushalayim</a:t>
            </a:r>
            <a:r>
              <a:rPr lang="en-US" dirty="0"/>
              <a:t>.</a:t>
            </a:r>
          </a:p>
          <a:p>
            <a:r>
              <a:rPr lang="en-US" dirty="0" err="1"/>
              <a:t>Haleluyah</a:t>
            </a:r>
            <a:r>
              <a:rPr lang="en-US" dirty="0"/>
              <a:t>.</a:t>
            </a:r>
            <a:endParaRPr lang="ru-RU" dirty="0"/>
          </a:p>
          <a:p>
            <a:endParaRPr lang="en-US" sz="1400" dirty="0"/>
          </a:p>
          <a:p>
            <a:r>
              <a:rPr lang="ru-RU" dirty="0"/>
              <a:t>Барух Адонай мицион,</a:t>
            </a:r>
          </a:p>
          <a:p>
            <a:r>
              <a:rPr lang="ru-RU" dirty="0"/>
              <a:t>Шохен Ирушалайм.</a:t>
            </a:r>
          </a:p>
          <a:p>
            <a:r>
              <a:rPr lang="en-US" dirty="0"/>
              <a:t>ha</a:t>
            </a:r>
            <a:r>
              <a:rPr lang="ru-RU" dirty="0"/>
              <a:t>лелуя.</a:t>
            </a:r>
            <a:endParaRPr lang="en-US" dirty="0"/>
          </a:p>
        </p:txBody>
      </p:sp>
      <p:sp>
        <p:nvSpPr>
          <p:cNvPr id="6" name="Content Placeholder 5"/>
          <p:cNvSpPr>
            <a:spLocks noGrp="1"/>
          </p:cNvSpPr>
          <p:nvPr>
            <p:ph sz="half" idx="2"/>
          </p:nvPr>
        </p:nvSpPr>
        <p:spPr>
          <a:xfrm>
            <a:off x="4800600" y="533400"/>
            <a:ext cx="4038600" cy="4525963"/>
          </a:xfrm>
        </p:spPr>
        <p:txBody>
          <a:bodyPr/>
          <a:lstStyle/>
          <a:p>
            <a:r>
              <a:rPr lang="he-IL" altLang="en-US" dirty="0"/>
              <a:t>ברוך אדוני</a:t>
            </a:r>
            <a:endParaRPr lang="en-US" altLang="en-US" dirty="0"/>
          </a:p>
          <a:p>
            <a:r>
              <a:rPr lang="he-IL" altLang="en-US" dirty="0"/>
              <a:t>מציון,</a:t>
            </a:r>
          </a:p>
          <a:p>
            <a:r>
              <a:rPr lang="he-IL" altLang="en-US" dirty="0"/>
              <a:t>שוכן ירושלים.</a:t>
            </a:r>
          </a:p>
          <a:p>
            <a:r>
              <a:rPr lang="he-IL" altLang="en-US" dirty="0"/>
              <a:t>הללויה.</a:t>
            </a:r>
            <a:endParaRPr lang="en-US" dirty="0"/>
          </a:p>
        </p:txBody>
      </p:sp>
      <p:sp>
        <p:nvSpPr>
          <p:cNvPr id="7" name="Text Placeholder 6"/>
          <p:cNvSpPr>
            <a:spLocks noGrp="1"/>
          </p:cNvSpPr>
          <p:nvPr>
            <p:ph type="body" sz="quarter" idx="13"/>
          </p:nvPr>
        </p:nvSpPr>
        <p:spPr/>
        <p:txBody>
          <a:bodyPr>
            <a:normAutofit lnSpcReduction="10000"/>
          </a:bodyPr>
          <a:lstStyle/>
          <a:p>
            <a:pPr marL="0" indent="0" rtl="0">
              <a:lnSpc>
                <a:spcPct val="110000"/>
              </a:lnSpc>
              <a:spcBef>
                <a:spcPts val="0"/>
              </a:spcBef>
            </a:pPr>
            <a:r>
              <a:rPr lang="en-US" dirty="0"/>
              <a:t>Blessed be the Lord from Zion, to him who dwells in Jerusalem, hallelujah.</a:t>
            </a:r>
            <a:endParaRPr lang="ru-RU" dirty="0"/>
          </a:p>
          <a:p>
            <a:pPr marL="0" indent="0" rtl="0">
              <a:lnSpc>
                <a:spcPct val="110000"/>
              </a:lnSpc>
              <a:spcBef>
                <a:spcPts val="0"/>
              </a:spcBef>
            </a:pPr>
            <a:r>
              <a:rPr lang="ru-RU" dirty="0"/>
              <a:t>Благословен Господь, пришедший с Сиона,</a:t>
            </a:r>
            <a:endParaRPr lang="en-US" dirty="0"/>
          </a:p>
          <a:p>
            <a:pPr marL="0" indent="0" rtl="0">
              <a:lnSpc>
                <a:spcPct val="110000"/>
              </a:lnSpc>
              <a:spcBef>
                <a:spcPts val="0"/>
              </a:spcBef>
            </a:pPr>
            <a:r>
              <a:rPr lang="ru-RU" dirty="0"/>
              <a:t>  пребывающий в Иерусалиме, алеллуя.</a:t>
            </a:r>
            <a:endParaRPr lang="en-US" dirty="0"/>
          </a:p>
        </p:txBody>
      </p:sp>
    </p:spTree>
    <p:extLst>
      <p:ext uri="{BB962C8B-B14F-4D97-AF65-F5344CB8AC3E}">
        <p14:creationId xmlns:p14="http://schemas.microsoft.com/office/powerpoint/2010/main" val="317447590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0"/>
            <a:r>
              <a:rPr lang="he-IL" altLang="he-IL" b="1" dirty="0">
                <a:cs typeface="+mn-cs"/>
              </a:rPr>
              <a:t>4</a:t>
            </a:r>
            <a:r>
              <a:rPr lang="en-US" altLang="he-IL" b="1" dirty="0">
                <a:cs typeface="+mn-cs"/>
              </a:rPr>
              <a:t>.4   SHOCHEN YERUSHALIM                                </a:t>
            </a:r>
            <a:r>
              <a:rPr lang="he-IL" altLang="he-IL" sz="2800" b="1" dirty="0">
                <a:cs typeface="+mn-cs"/>
              </a:rPr>
              <a:t>תהילים קל"ב 14</a:t>
            </a:r>
            <a:r>
              <a:rPr lang="en-US" altLang="he-IL" b="1" dirty="0">
                <a:cs typeface="+mn-cs"/>
              </a:rPr>
              <a:t>                 </a:t>
            </a:r>
            <a:r>
              <a:rPr lang="he-IL" altLang="he-IL" b="1" dirty="0">
                <a:cs typeface="+mn-cs"/>
              </a:rPr>
              <a:t>     </a:t>
            </a:r>
            <a:r>
              <a:rPr lang="en-US" altLang="he-IL" b="1" dirty="0">
                <a:cs typeface="+mn-cs"/>
              </a:rPr>
              <a:t>                                </a:t>
            </a:r>
            <a:r>
              <a:rPr lang="he-IL" altLang="he-IL" b="1" dirty="0">
                <a:cs typeface="+mn-cs"/>
              </a:rPr>
              <a:t>שוכן ירושלים</a:t>
            </a:r>
            <a:endParaRPr lang="he-IL" dirty="0">
              <a:cs typeface="+mn-cs"/>
            </a:endParaRPr>
          </a:p>
        </p:txBody>
      </p:sp>
      <p:sp>
        <p:nvSpPr>
          <p:cNvPr id="3" name="Content Placeholder 2"/>
          <p:cNvSpPr>
            <a:spLocks noGrp="1"/>
          </p:cNvSpPr>
          <p:nvPr>
            <p:ph sz="half" idx="1"/>
          </p:nvPr>
        </p:nvSpPr>
        <p:spPr>
          <a:xfrm>
            <a:off x="304800" y="609600"/>
            <a:ext cx="4038600" cy="4525963"/>
          </a:xfrm>
        </p:spPr>
        <p:txBody>
          <a:bodyPr/>
          <a:lstStyle/>
          <a:p>
            <a:r>
              <a:rPr lang="en-US" dirty="0" err="1"/>
              <a:t>Zot</a:t>
            </a:r>
            <a:r>
              <a:rPr lang="en-US" dirty="0"/>
              <a:t> </a:t>
            </a:r>
            <a:r>
              <a:rPr lang="en-US" dirty="0" err="1"/>
              <a:t>menuchati</a:t>
            </a:r>
            <a:endParaRPr lang="en-US" dirty="0"/>
          </a:p>
          <a:p>
            <a:r>
              <a:rPr lang="en-US" dirty="0" err="1"/>
              <a:t>Adei</a:t>
            </a:r>
            <a:r>
              <a:rPr lang="en-US" dirty="0"/>
              <a:t> ad</a:t>
            </a:r>
            <a:r>
              <a:rPr lang="he-IL" dirty="0"/>
              <a:t>,</a:t>
            </a:r>
            <a:endParaRPr lang="en-US" dirty="0"/>
          </a:p>
          <a:p>
            <a:r>
              <a:rPr lang="en-US" dirty="0"/>
              <a:t>Po </a:t>
            </a:r>
            <a:r>
              <a:rPr lang="en-US" dirty="0" err="1"/>
              <a:t>eshev</a:t>
            </a:r>
            <a:r>
              <a:rPr lang="en-US" dirty="0"/>
              <a:t> </a:t>
            </a:r>
            <a:r>
              <a:rPr lang="en-US" dirty="0" err="1"/>
              <a:t>ki</a:t>
            </a:r>
            <a:r>
              <a:rPr lang="en-US" dirty="0"/>
              <a:t> </a:t>
            </a:r>
            <a:r>
              <a:rPr lang="en-US" dirty="0" err="1"/>
              <a:t>ivitiha</a:t>
            </a:r>
            <a:r>
              <a:rPr lang="he-IL" dirty="0"/>
              <a:t>.</a:t>
            </a:r>
            <a:endParaRPr lang="ru-RU" dirty="0"/>
          </a:p>
          <a:p>
            <a:endParaRPr lang="ru-RU" sz="1400" dirty="0"/>
          </a:p>
          <a:p>
            <a:r>
              <a:rPr lang="ru-RU" dirty="0"/>
              <a:t>Зот менухати</a:t>
            </a:r>
          </a:p>
          <a:p>
            <a:r>
              <a:rPr lang="ru-RU" dirty="0"/>
              <a:t>Адей ад</a:t>
            </a:r>
            <a:r>
              <a:rPr lang="he-IL" dirty="0"/>
              <a:t>,</a:t>
            </a:r>
            <a:endParaRPr lang="ru-RU" dirty="0"/>
          </a:p>
          <a:p>
            <a:r>
              <a:rPr lang="ru-RU" dirty="0"/>
              <a:t>По эшев</a:t>
            </a:r>
            <a:r>
              <a:rPr lang="en-US" dirty="0"/>
              <a:t> </a:t>
            </a:r>
            <a:r>
              <a:rPr lang="ru-RU" dirty="0"/>
              <a:t>ки ивитийа</a:t>
            </a:r>
            <a:r>
              <a:rPr lang="he-IL" dirty="0"/>
              <a:t>.</a:t>
            </a:r>
            <a:endParaRPr lang="en-US" dirty="0"/>
          </a:p>
        </p:txBody>
      </p:sp>
      <p:sp>
        <p:nvSpPr>
          <p:cNvPr id="4" name="Content Placeholder 3"/>
          <p:cNvSpPr>
            <a:spLocks noGrp="1"/>
          </p:cNvSpPr>
          <p:nvPr>
            <p:ph sz="half" idx="2"/>
          </p:nvPr>
        </p:nvSpPr>
        <p:spPr>
          <a:xfrm>
            <a:off x="4800600" y="533400"/>
            <a:ext cx="4038600" cy="4525963"/>
          </a:xfrm>
        </p:spPr>
        <p:txBody>
          <a:bodyPr/>
          <a:lstStyle/>
          <a:p>
            <a:pPr>
              <a:lnSpc>
                <a:spcPct val="90000"/>
              </a:lnSpc>
            </a:pPr>
            <a:r>
              <a:rPr lang="he-IL" dirty="0"/>
              <a:t>זאת מנוחתי</a:t>
            </a:r>
          </a:p>
          <a:p>
            <a:pPr>
              <a:lnSpc>
                <a:spcPct val="90000"/>
              </a:lnSpc>
            </a:pPr>
            <a:r>
              <a:rPr lang="he-IL" dirty="0"/>
              <a:t>עדי עד,</a:t>
            </a:r>
          </a:p>
          <a:p>
            <a:pPr>
              <a:lnSpc>
                <a:spcPct val="90000"/>
              </a:lnSpc>
            </a:pPr>
            <a:r>
              <a:rPr lang="he-IL" dirty="0"/>
              <a:t>פה אשב</a:t>
            </a:r>
          </a:p>
          <a:p>
            <a:pPr>
              <a:lnSpc>
                <a:spcPct val="90000"/>
              </a:lnSpc>
            </a:pPr>
            <a:r>
              <a:rPr lang="he-IL" dirty="0"/>
              <a:t>כי איויתיה.</a:t>
            </a:r>
            <a:endParaRPr lang="en-US" dirty="0"/>
          </a:p>
        </p:txBody>
      </p:sp>
      <p:sp>
        <p:nvSpPr>
          <p:cNvPr id="5" name="Text Placeholder 4"/>
          <p:cNvSpPr>
            <a:spLocks noGrp="1"/>
          </p:cNvSpPr>
          <p:nvPr>
            <p:ph type="body" sz="quarter" idx="13"/>
          </p:nvPr>
        </p:nvSpPr>
        <p:spPr/>
        <p:txBody>
          <a:bodyPr>
            <a:noAutofit/>
          </a:bodyPr>
          <a:lstStyle/>
          <a:p>
            <a:pPr marL="0" indent="0" rtl="0">
              <a:spcBef>
                <a:spcPts val="0"/>
              </a:spcBef>
            </a:pPr>
            <a:r>
              <a:rPr lang="en-US" dirty="0"/>
              <a:t>This is my resting place for ever and ever; </a:t>
            </a:r>
          </a:p>
          <a:p>
            <a:pPr marL="0" indent="0" rtl="0">
              <a:spcBef>
                <a:spcPts val="0"/>
              </a:spcBef>
            </a:pPr>
            <a:r>
              <a:rPr lang="en-US" dirty="0"/>
              <a:t>here I will sit enthroned, for I have desired it.</a:t>
            </a:r>
          </a:p>
          <a:p>
            <a:pPr marL="0" indent="0" rtl="0">
              <a:spcBef>
                <a:spcPts val="0"/>
              </a:spcBef>
            </a:pPr>
            <a:r>
              <a:rPr lang="ru-RU" dirty="0"/>
              <a:t>Здесь место моего покоя, здесь буду сидеть в ожидании.</a:t>
            </a:r>
            <a:endParaRPr lang="en-US" dirty="0"/>
          </a:p>
        </p:txBody>
      </p:sp>
    </p:spTree>
    <p:extLst>
      <p:ext uri="{BB962C8B-B14F-4D97-AF65-F5344CB8AC3E}">
        <p14:creationId xmlns:p14="http://schemas.microsoft.com/office/powerpoint/2010/main" val="19708880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0"/>
            <a:r>
              <a:rPr lang="he-IL" altLang="he-IL" b="1" dirty="0">
                <a:cs typeface="+mn-cs"/>
              </a:rPr>
              <a:t>4</a:t>
            </a:r>
            <a:r>
              <a:rPr lang="en-US" altLang="he-IL" b="1" dirty="0">
                <a:cs typeface="+mn-cs"/>
              </a:rPr>
              <a:t>.4   SHOCHEN YERUSHALIM                                </a:t>
            </a:r>
            <a:r>
              <a:rPr lang="he-IL" altLang="he-IL" sz="2800" b="1" dirty="0">
                <a:cs typeface="+mn-cs"/>
              </a:rPr>
              <a:t>תהילים קל"ב 14</a:t>
            </a:r>
            <a:r>
              <a:rPr lang="en-US" altLang="he-IL" b="1" dirty="0">
                <a:cs typeface="+mn-cs"/>
              </a:rPr>
              <a:t>                 </a:t>
            </a:r>
            <a:r>
              <a:rPr lang="he-IL" altLang="he-IL" b="1" dirty="0">
                <a:cs typeface="+mn-cs"/>
              </a:rPr>
              <a:t>     </a:t>
            </a:r>
            <a:r>
              <a:rPr lang="en-US" altLang="he-IL" b="1" dirty="0">
                <a:cs typeface="+mn-cs"/>
              </a:rPr>
              <a:t>                                </a:t>
            </a:r>
            <a:r>
              <a:rPr lang="he-IL" altLang="he-IL" b="1" dirty="0">
                <a:cs typeface="+mn-cs"/>
              </a:rPr>
              <a:t>שוכן ירושלים</a:t>
            </a:r>
            <a:endParaRPr lang="he-IL" dirty="0">
              <a:cs typeface="+mn-cs"/>
            </a:endParaRPr>
          </a:p>
        </p:txBody>
      </p:sp>
      <p:sp>
        <p:nvSpPr>
          <p:cNvPr id="3" name="Content Placeholder 2"/>
          <p:cNvSpPr>
            <a:spLocks noGrp="1"/>
          </p:cNvSpPr>
          <p:nvPr>
            <p:ph sz="half" idx="1"/>
          </p:nvPr>
        </p:nvSpPr>
        <p:spPr>
          <a:xfrm>
            <a:off x="304800" y="609600"/>
            <a:ext cx="4038600" cy="4525963"/>
          </a:xfrm>
        </p:spPr>
        <p:txBody>
          <a:bodyPr/>
          <a:lstStyle/>
          <a:p>
            <a:r>
              <a:rPr lang="en-US" dirty="0" err="1"/>
              <a:t>Zot</a:t>
            </a:r>
            <a:r>
              <a:rPr lang="en-US" dirty="0"/>
              <a:t> </a:t>
            </a:r>
            <a:r>
              <a:rPr lang="en-US" dirty="0" err="1"/>
              <a:t>menuchati</a:t>
            </a:r>
            <a:endParaRPr lang="en-US" dirty="0"/>
          </a:p>
          <a:p>
            <a:r>
              <a:rPr lang="en-US" dirty="0" err="1"/>
              <a:t>Adei</a:t>
            </a:r>
            <a:r>
              <a:rPr lang="en-US" dirty="0"/>
              <a:t> ad</a:t>
            </a:r>
            <a:r>
              <a:rPr lang="he-IL" dirty="0"/>
              <a:t>,</a:t>
            </a:r>
            <a:endParaRPr lang="en-US" dirty="0"/>
          </a:p>
          <a:p>
            <a:r>
              <a:rPr lang="en-US" dirty="0"/>
              <a:t>Po </a:t>
            </a:r>
            <a:r>
              <a:rPr lang="en-US" dirty="0" err="1"/>
              <a:t>eshev</a:t>
            </a:r>
            <a:r>
              <a:rPr lang="en-US" dirty="0"/>
              <a:t> </a:t>
            </a:r>
            <a:r>
              <a:rPr lang="en-US" dirty="0" err="1"/>
              <a:t>ki</a:t>
            </a:r>
            <a:r>
              <a:rPr lang="en-US" dirty="0"/>
              <a:t> </a:t>
            </a:r>
            <a:r>
              <a:rPr lang="en-US" dirty="0" err="1"/>
              <a:t>ivitiha</a:t>
            </a:r>
            <a:r>
              <a:rPr lang="he-IL" dirty="0"/>
              <a:t>.</a:t>
            </a:r>
            <a:endParaRPr lang="ru-RU" dirty="0"/>
          </a:p>
          <a:p>
            <a:endParaRPr lang="ru-RU" sz="1400" dirty="0"/>
          </a:p>
          <a:p>
            <a:r>
              <a:rPr lang="ru-RU" dirty="0"/>
              <a:t>Зот менухати</a:t>
            </a:r>
          </a:p>
          <a:p>
            <a:r>
              <a:rPr lang="ru-RU" dirty="0"/>
              <a:t>Адей ад</a:t>
            </a:r>
            <a:r>
              <a:rPr lang="he-IL" dirty="0"/>
              <a:t>,</a:t>
            </a:r>
            <a:endParaRPr lang="ru-RU" dirty="0"/>
          </a:p>
          <a:p>
            <a:r>
              <a:rPr lang="ru-RU" dirty="0"/>
              <a:t>По эшев</a:t>
            </a:r>
            <a:r>
              <a:rPr lang="en-US" dirty="0"/>
              <a:t> </a:t>
            </a:r>
            <a:r>
              <a:rPr lang="ru-RU" dirty="0"/>
              <a:t>ки ивитийа</a:t>
            </a:r>
            <a:r>
              <a:rPr lang="he-IL" dirty="0"/>
              <a:t>.</a:t>
            </a:r>
            <a:endParaRPr lang="en-US" dirty="0"/>
          </a:p>
        </p:txBody>
      </p:sp>
      <p:sp>
        <p:nvSpPr>
          <p:cNvPr id="4" name="Content Placeholder 3"/>
          <p:cNvSpPr>
            <a:spLocks noGrp="1"/>
          </p:cNvSpPr>
          <p:nvPr>
            <p:ph sz="half" idx="2"/>
          </p:nvPr>
        </p:nvSpPr>
        <p:spPr>
          <a:xfrm>
            <a:off x="4800600" y="533400"/>
            <a:ext cx="4038600" cy="4525963"/>
          </a:xfrm>
        </p:spPr>
        <p:txBody>
          <a:bodyPr/>
          <a:lstStyle/>
          <a:p>
            <a:pPr>
              <a:lnSpc>
                <a:spcPct val="90000"/>
              </a:lnSpc>
            </a:pPr>
            <a:r>
              <a:rPr lang="he-IL" dirty="0"/>
              <a:t>זאת מנוחתי</a:t>
            </a:r>
          </a:p>
          <a:p>
            <a:pPr>
              <a:lnSpc>
                <a:spcPct val="90000"/>
              </a:lnSpc>
            </a:pPr>
            <a:r>
              <a:rPr lang="he-IL" dirty="0"/>
              <a:t>עדי עד,</a:t>
            </a:r>
          </a:p>
          <a:p>
            <a:pPr>
              <a:lnSpc>
                <a:spcPct val="90000"/>
              </a:lnSpc>
            </a:pPr>
            <a:r>
              <a:rPr lang="he-IL" dirty="0"/>
              <a:t>פה אשב</a:t>
            </a:r>
          </a:p>
          <a:p>
            <a:pPr>
              <a:lnSpc>
                <a:spcPct val="90000"/>
              </a:lnSpc>
            </a:pPr>
            <a:r>
              <a:rPr lang="he-IL" dirty="0"/>
              <a:t>כי איויתיה.</a:t>
            </a:r>
            <a:endParaRPr lang="en-US" dirty="0"/>
          </a:p>
        </p:txBody>
      </p:sp>
      <p:sp>
        <p:nvSpPr>
          <p:cNvPr id="5" name="Text Placeholder 4"/>
          <p:cNvSpPr>
            <a:spLocks noGrp="1"/>
          </p:cNvSpPr>
          <p:nvPr>
            <p:ph type="body" sz="quarter" idx="13"/>
          </p:nvPr>
        </p:nvSpPr>
        <p:spPr/>
        <p:txBody>
          <a:bodyPr>
            <a:noAutofit/>
          </a:bodyPr>
          <a:lstStyle/>
          <a:p>
            <a:pPr marL="0" indent="0" rtl="0">
              <a:spcBef>
                <a:spcPts val="0"/>
              </a:spcBef>
            </a:pPr>
            <a:r>
              <a:rPr lang="en-US" dirty="0"/>
              <a:t>This is my resting place for ever and ever; </a:t>
            </a:r>
          </a:p>
          <a:p>
            <a:pPr marL="0" indent="0" rtl="0">
              <a:spcBef>
                <a:spcPts val="0"/>
              </a:spcBef>
            </a:pPr>
            <a:r>
              <a:rPr lang="en-US" dirty="0"/>
              <a:t>here I will sit enthroned, for I have desired it.</a:t>
            </a:r>
          </a:p>
          <a:p>
            <a:pPr marL="0" indent="0" rtl="0">
              <a:spcBef>
                <a:spcPts val="0"/>
              </a:spcBef>
            </a:pPr>
            <a:r>
              <a:rPr lang="ru-RU" dirty="0"/>
              <a:t>Здесь место моего покоя, здесь буду сидеть в ожидании.</a:t>
            </a:r>
            <a:endParaRPr lang="en-US" dirty="0"/>
          </a:p>
        </p:txBody>
      </p:sp>
    </p:spTree>
    <p:extLst>
      <p:ext uri="{BB962C8B-B14F-4D97-AF65-F5344CB8AC3E}">
        <p14:creationId xmlns:p14="http://schemas.microsoft.com/office/powerpoint/2010/main" val="27315322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rtl="0"/>
            <a:r>
              <a:rPr lang="en-US" altLang="he-IL" b="1" dirty="0">
                <a:cs typeface="+mn-cs"/>
              </a:rPr>
              <a:t>1.4   SHOCHEN YERUSHALIM                                     </a:t>
            </a:r>
            <a:r>
              <a:rPr lang="he-IL" altLang="he-IL" sz="2800" b="1" dirty="0">
                <a:cs typeface="+mn-cs"/>
              </a:rPr>
              <a:t>תהילים קל"ה 21</a:t>
            </a:r>
            <a:r>
              <a:rPr lang="en-US" altLang="he-IL" b="1" dirty="0">
                <a:cs typeface="+mn-cs"/>
              </a:rPr>
              <a:t>                    </a:t>
            </a:r>
            <a:r>
              <a:rPr lang="he-IL" altLang="he-IL" b="1" dirty="0">
                <a:cs typeface="+mn-cs"/>
              </a:rPr>
              <a:t>            </a:t>
            </a:r>
            <a:r>
              <a:rPr lang="en-US" altLang="he-IL" b="1" dirty="0">
                <a:cs typeface="+mn-cs"/>
              </a:rPr>
              <a:t>                             </a:t>
            </a:r>
            <a:r>
              <a:rPr lang="he-IL" altLang="he-IL" b="1" dirty="0">
                <a:cs typeface="+mn-cs"/>
              </a:rPr>
              <a:t>שוכן ירושלים</a:t>
            </a:r>
            <a:r>
              <a:rPr lang="en-US" altLang="he-IL" b="1" dirty="0">
                <a:cs typeface="+mn-cs"/>
              </a:rPr>
              <a:t> </a:t>
            </a:r>
            <a:endParaRPr lang="he-IL" dirty="0">
              <a:cs typeface="+mn-cs"/>
            </a:endParaRPr>
          </a:p>
        </p:txBody>
      </p:sp>
      <p:sp>
        <p:nvSpPr>
          <p:cNvPr id="5" name="Content Placeholder 4"/>
          <p:cNvSpPr>
            <a:spLocks noGrp="1"/>
          </p:cNvSpPr>
          <p:nvPr>
            <p:ph sz="half" idx="1"/>
          </p:nvPr>
        </p:nvSpPr>
        <p:spPr>
          <a:xfrm>
            <a:off x="304800" y="609600"/>
            <a:ext cx="5029200" cy="4525963"/>
          </a:xfrm>
        </p:spPr>
        <p:txBody>
          <a:bodyPr/>
          <a:lstStyle/>
          <a:p>
            <a:r>
              <a:rPr lang="en-US" dirty="0"/>
              <a:t>Baruch </a:t>
            </a:r>
            <a:r>
              <a:rPr lang="en-US" dirty="0" err="1"/>
              <a:t>Adonai</a:t>
            </a:r>
            <a:r>
              <a:rPr lang="en-US" dirty="0"/>
              <a:t> </a:t>
            </a:r>
            <a:r>
              <a:rPr lang="en-US" dirty="0" err="1"/>
              <a:t>miTzion</a:t>
            </a:r>
            <a:r>
              <a:rPr lang="en-US" dirty="0"/>
              <a:t>,</a:t>
            </a:r>
          </a:p>
          <a:p>
            <a:r>
              <a:rPr lang="en-US" dirty="0" err="1"/>
              <a:t>Shochen</a:t>
            </a:r>
            <a:r>
              <a:rPr lang="en-US" dirty="0"/>
              <a:t> </a:t>
            </a:r>
            <a:r>
              <a:rPr lang="en-US" dirty="0" err="1"/>
              <a:t>Yerushalayim</a:t>
            </a:r>
            <a:r>
              <a:rPr lang="en-US" dirty="0"/>
              <a:t>.</a:t>
            </a:r>
          </a:p>
          <a:p>
            <a:r>
              <a:rPr lang="en-US" dirty="0" err="1"/>
              <a:t>Haleluyah</a:t>
            </a:r>
            <a:r>
              <a:rPr lang="en-US" dirty="0"/>
              <a:t>.</a:t>
            </a:r>
            <a:endParaRPr lang="ru-RU" dirty="0"/>
          </a:p>
          <a:p>
            <a:endParaRPr lang="en-US" sz="1400" dirty="0"/>
          </a:p>
          <a:p>
            <a:r>
              <a:rPr lang="ru-RU" dirty="0"/>
              <a:t>Барух Адонай мицион,</a:t>
            </a:r>
          </a:p>
          <a:p>
            <a:r>
              <a:rPr lang="ru-RU" dirty="0"/>
              <a:t>Шохен Ирушалайм.</a:t>
            </a:r>
          </a:p>
          <a:p>
            <a:r>
              <a:rPr lang="en-US" dirty="0"/>
              <a:t>ha</a:t>
            </a:r>
            <a:r>
              <a:rPr lang="ru-RU" dirty="0"/>
              <a:t>лелуя.</a:t>
            </a:r>
            <a:endParaRPr lang="en-US" dirty="0"/>
          </a:p>
        </p:txBody>
      </p:sp>
      <p:sp>
        <p:nvSpPr>
          <p:cNvPr id="6" name="Content Placeholder 5"/>
          <p:cNvSpPr>
            <a:spLocks noGrp="1"/>
          </p:cNvSpPr>
          <p:nvPr>
            <p:ph sz="half" idx="2"/>
          </p:nvPr>
        </p:nvSpPr>
        <p:spPr>
          <a:xfrm>
            <a:off x="4800600" y="533400"/>
            <a:ext cx="4038600" cy="4525963"/>
          </a:xfrm>
        </p:spPr>
        <p:txBody>
          <a:bodyPr/>
          <a:lstStyle/>
          <a:p>
            <a:r>
              <a:rPr lang="he-IL" altLang="en-US" dirty="0"/>
              <a:t>ברוך אדוני</a:t>
            </a:r>
            <a:endParaRPr lang="en-US" altLang="en-US" dirty="0"/>
          </a:p>
          <a:p>
            <a:r>
              <a:rPr lang="he-IL" altLang="en-US" dirty="0"/>
              <a:t>מציון,</a:t>
            </a:r>
          </a:p>
          <a:p>
            <a:r>
              <a:rPr lang="he-IL" altLang="en-US" dirty="0"/>
              <a:t>שוכן ירושלים.</a:t>
            </a:r>
          </a:p>
          <a:p>
            <a:r>
              <a:rPr lang="he-IL" altLang="en-US" dirty="0"/>
              <a:t>הללויה.</a:t>
            </a:r>
            <a:endParaRPr lang="en-US" dirty="0"/>
          </a:p>
        </p:txBody>
      </p:sp>
      <p:sp>
        <p:nvSpPr>
          <p:cNvPr id="7" name="Text Placeholder 6"/>
          <p:cNvSpPr>
            <a:spLocks noGrp="1"/>
          </p:cNvSpPr>
          <p:nvPr>
            <p:ph type="body" sz="quarter" idx="13"/>
          </p:nvPr>
        </p:nvSpPr>
        <p:spPr/>
        <p:txBody>
          <a:bodyPr>
            <a:normAutofit lnSpcReduction="10000"/>
          </a:bodyPr>
          <a:lstStyle/>
          <a:p>
            <a:pPr marL="0" indent="0" rtl="0">
              <a:lnSpc>
                <a:spcPct val="110000"/>
              </a:lnSpc>
              <a:spcBef>
                <a:spcPts val="0"/>
              </a:spcBef>
            </a:pPr>
            <a:r>
              <a:rPr lang="en-US" dirty="0"/>
              <a:t>Blessed be the Lord from Zion, to him who dwells in Jerusalem, hallelujah.</a:t>
            </a:r>
            <a:endParaRPr lang="ru-RU" dirty="0"/>
          </a:p>
          <a:p>
            <a:pPr marL="0" indent="0" rtl="0">
              <a:lnSpc>
                <a:spcPct val="110000"/>
              </a:lnSpc>
              <a:spcBef>
                <a:spcPts val="0"/>
              </a:spcBef>
            </a:pPr>
            <a:r>
              <a:rPr lang="ru-RU" dirty="0"/>
              <a:t>Благословен Господь, пришедший с Сиона,</a:t>
            </a:r>
            <a:endParaRPr lang="en-US" dirty="0"/>
          </a:p>
          <a:p>
            <a:pPr marL="0" indent="0" rtl="0">
              <a:lnSpc>
                <a:spcPct val="110000"/>
              </a:lnSpc>
              <a:spcBef>
                <a:spcPts val="0"/>
              </a:spcBef>
            </a:pPr>
            <a:r>
              <a:rPr lang="ru-RU" dirty="0"/>
              <a:t>  пребывающий в Иерусалиме, алеллуя.</a:t>
            </a:r>
            <a:endParaRPr lang="en-US" dirty="0"/>
          </a:p>
        </p:txBody>
      </p:sp>
    </p:spTree>
    <p:extLst>
      <p:ext uri="{BB962C8B-B14F-4D97-AF65-F5344CB8AC3E}">
        <p14:creationId xmlns:p14="http://schemas.microsoft.com/office/powerpoint/2010/main" val="1267217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sz="1100" b="1" dirty="0">
                <a:cs typeface="+mn-cs"/>
              </a:rPr>
              <a:t>HINE LO YANUM</a:t>
            </a:r>
            <a:r>
              <a:rPr lang="he-IL" sz="1100" b="1" dirty="0">
                <a:cs typeface="+mn-cs"/>
              </a:rPr>
              <a:t>                                                               </a:t>
            </a:r>
            <a:r>
              <a:rPr lang="en-US" sz="1100" b="1" dirty="0">
                <a:cs typeface="+mn-cs"/>
              </a:rPr>
              <a:t> </a:t>
            </a:r>
            <a:r>
              <a:rPr lang="he-IL" sz="1100" b="1" dirty="0">
                <a:cs typeface="+mn-cs"/>
              </a:rPr>
              <a:t>הנה לא ינום                                                                       </a:t>
            </a:r>
            <a:r>
              <a:rPr lang="he-IL" sz="2800" b="1">
                <a:cs typeface="+mn-cs"/>
              </a:rPr>
              <a:t>תהילים קכ"א </a:t>
            </a:r>
            <a:endParaRPr lang="he-IL" dirty="0">
              <a:cs typeface="+mn-cs"/>
            </a:endParaRPr>
          </a:p>
        </p:txBody>
      </p:sp>
      <p:sp>
        <p:nvSpPr>
          <p:cNvPr id="3" name="Content Placeholder 2"/>
          <p:cNvSpPr>
            <a:spLocks noGrp="1"/>
          </p:cNvSpPr>
          <p:nvPr>
            <p:ph sz="half" idx="1"/>
          </p:nvPr>
        </p:nvSpPr>
        <p:spPr>
          <a:xfrm>
            <a:off x="304800" y="579437"/>
            <a:ext cx="4876800" cy="4525963"/>
          </a:xfrm>
        </p:spPr>
        <p:txBody>
          <a:bodyPr>
            <a:noAutofit/>
          </a:bodyPr>
          <a:lstStyle/>
          <a:p>
            <a:r>
              <a:rPr lang="en-US" dirty="0"/>
              <a:t>Hine lo </a:t>
            </a:r>
            <a:r>
              <a:rPr lang="en-US" dirty="0" err="1"/>
              <a:t>yanum</a:t>
            </a:r>
            <a:r>
              <a:rPr lang="en-US" dirty="0"/>
              <a:t>,</a:t>
            </a:r>
          </a:p>
          <a:p>
            <a:r>
              <a:rPr lang="en-US" dirty="0"/>
              <a:t>Hine lo </a:t>
            </a:r>
            <a:r>
              <a:rPr lang="en-US" dirty="0" err="1"/>
              <a:t>yanum</a:t>
            </a:r>
            <a:r>
              <a:rPr lang="en-US" dirty="0"/>
              <a:t>,</a:t>
            </a:r>
          </a:p>
          <a:p>
            <a:r>
              <a:rPr lang="en-US" dirty="0" err="1"/>
              <a:t>Ve’lo</a:t>
            </a:r>
            <a:r>
              <a:rPr lang="en-US" dirty="0"/>
              <a:t> </a:t>
            </a:r>
            <a:r>
              <a:rPr lang="en-US" dirty="0" err="1"/>
              <a:t>yishan</a:t>
            </a:r>
            <a:r>
              <a:rPr lang="en-US" dirty="0"/>
              <a:t> </a:t>
            </a:r>
          </a:p>
          <a:p>
            <a:r>
              <a:rPr lang="en-US" dirty="0" err="1"/>
              <a:t>Shomer</a:t>
            </a:r>
            <a:r>
              <a:rPr lang="en-US" dirty="0"/>
              <a:t> </a:t>
            </a:r>
            <a:r>
              <a:rPr lang="en-US" dirty="0" err="1"/>
              <a:t>yisrael</a:t>
            </a:r>
            <a:r>
              <a:rPr lang="en-US" dirty="0"/>
              <a:t>.</a:t>
            </a:r>
          </a:p>
          <a:p>
            <a:endParaRPr lang="en-US" sz="2000" dirty="0"/>
          </a:p>
          <a:p>
            <a:r>
              <a:rPr lang="en-US" dirty="0"/>
              <a:t>h</a:t>
            </a:r>
            <a:r>
              <a:rPr lang="ru-RU" dirty="0" err="1"/>
              <a:t>ине</a:t>
            </a:r>
            <a:r>
              <a:rPr lang="ru-RU" dirty="0"/>
              <a:t> </a:t>
            </a:r>
            <a:r>
              <a:rPr lang="ru-RU" dirty="0" err="1"/>
              <a:t>ло</a:t>
            </a:r>
            <a:r>
              <a:rPr lang="ru-RU" dirty="0"/>
              <a:t> </a:t>
            </a:r>
            <a:r>
              <a:rPr lang="ru-RU" dirty="0" err="1"/>
              <a:t>янум</a:t>
            </a:r>
            <a:r>
              <a:rPr lang="ru-RU" dirty="0"/>
              <a:t>,</a:t>
            </a:r>
          </a:p>
          <a:p>
            <a:r>
              <a:rPr lang="en-US" dirty="0"/>
              <a:t>h</a:t>
            </a:r>
            <a:r>
              <a:rPr lang="ru-RU" dirty="0" err="1"/>
              <a:t>ине</a:t>
            </a:r>
            <a:r>
              <a:rPr lang="ru-RU" dirty="0"/>
              <a:t> </a:t>
            </a:r>
            <a:r>
              <a:rPr lang="ru-RU" dirty="0" err="1"/>
              <a:t>ло</a:t>
            </a:r>
            <a:r>
              <a:rPr lang="ru-RU" dirty="0"/>
              <a:t> </a:t>
            </a:r>
            <a:r>
              <a:rPr lang="ru-RU" dirty="0" err="1"/>
              <a:t>янум</a:t>
            </a:r>
            <a:r>
              <a:rPr lang="ru-RU" dirty="0"/>
              <a:t>,</a:t>
            </a:r>
          </a:p>
          <a:p>
            <a:r>
              <a:rPr lang="ru-RU" dirty="0"/>
              <a:t>Вело </a:t>
            </a:r>
            <a:r>
              <a:rPr lang="ru-RU" dirty="0" err="1"/>
              <a:t>йишан</a:t>
            </a:r>
            <a:r>
              <a:rPr lang="ru-RU" dirty="0"/>
              <a:t> </a:t>
            </a:r>
          </a:p>
          <a:p>
            <a:r>
              <a:rPr lang="ru-RU" dirty="0" err="1"/>
              <a:t>Шомер</a:t>
            </a:r>
            <a:r>
              <a:rPr lang="ru-RU" dirty="0"/>
              <a:t> </a:t>
            </a:r>
            <a:r>
              <a:rPr lang="ru-RU" dirty="0" err="1"/>
              <a:t>Исраель</a:t>
            </a:r>
            <a:r>
              <a:rPr lang="ru-RU" dirty="0"/>
              <a:t>.</a:t>
            </a:r>
            <a:endParaRPr lang="en-US" dirty="0"/>
          </a:p>
        </p:txBody>
      </p:sp>
      <p:sp>
        <p:nvSpPr>
          <p:cNvPr id="4" name="Content Placeholder 3"/>
          <p:cNvSpPr>
            <a:spLocks noGrp="1"/>
          </p:cNvSpPr>
          <p:nvPr>
            <p:ph sz="half" idx="2"/>
          </p:nvPr>
        </p:nvSpPr>
        <p:spPr>
          <a:xfrm>
            <a:off x="4800600" y="533400"/>
            <a:ext cx="4038600" cy="4525963"/>
          </a:xfrm>
        </p:spPr>
        <p:txBody>
          <a:bodyPr/>
          <a:lstStyle/>
          <a:p>
            <a:r>
              <a:rPr lang="he-IL" dirty="0"/>
              <a:t>הנה לא ינום,</a:t>
            </a:r>
          </a:p>
          <a:p>
            <a:r>
              <a:rPr lang="he-IL" dirty="0"/>
              <a:t>הנה לא ינום,</a:t>
            </a:r>
          </a:p>
          <a:p>
            <a:r>
              <a:rPr lang="he-IL" dirty="0"/>
              <a:t>ולא ישן </a:t>
            </a:r>
          </a:p>
          <a:p>
            <a:r>
              <a:rPr lang="he-IL" dirty="0"/>
              <a:t>שומר ישראל</a:t>
            </a:r>
            <a:r>
              <a:rPr lang="en-US" dirty="0"/>
              <a:t>.</a:t>
            </a:r>
          </a:p>
          <a:p>
            <a:endParaRPr lang="he-IL" dirty="0"/>
          </a:p>
        </p:txBody>
      </p:sp>
      <p:sp>
        <p:nvSpPr>
          <p:cNvPr id="5" name="Text Placeholder 4"/>
          <p:cNvSpPr>
            <a:spLocks noGrp="1"/>
          </p:cNvSpPr>
          <p:nvPr>
            <p:ph type="body" sz="quarter" idx="13"/>
          </p:nvPr>
        </p:nvSpPr>
        <p:spPr/>
        <p:txBody>
          <a:bodyPr/>
          <a:lstStyle/>
          <a:p>
            <a:r>
              <a:rPr lang="en-US" dirty="0"/>
              <a:t>He who watches over Israel will neither slumber nor sleep.</a:t>
            </a:r>
          </a:p>
          <a:p>
            <a:r>
              <a:rPr lang="ru-RU" dirty="0"/>
              <a:t>не дремлет и не спит хранящий Израиля</a:t>
            </a:r>
            <a:endParaRPr lang="he-IL" dirty="0"/>
          </a:p>
        </p:txBody>
      </p:sp>
    </p:spTree>
    <p:extLst>
      <p:ext uri="{BB962C8B-B14F-4D97-AF65-F5344CB8AC3E}">
        <p14:creationId xmlns:p14="http://schemas.microsoft.com/office/powerpoint/2010/main" val="38692168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rtl="0"/>
            <a:r>
              <a:rPr lang="en-US" altLang="he-IL" b="1" dirty="0">
                <a:cs typeface="+mn-cs"/>
              </a:rPr>
              <a:t>1.4   SHOCHEN YERUSHALIM                                     </a:t>
            </a:r>
            <a:r>
              <a:rPr lang="he-IL" altLang="he-IL" sz="2800" b="1" dirty="0">
                <a:cs typeface="+mn-cs"/>
              </a:rPr>
              <a:t>תהילים קל"ה 21</a:t>
            </a:r>
            <a:r>
              <a:rPr lang="en-US" altLang="he-IL" b="1" dirty="0">
                <a:cs typeface="+mn-cs"/>
              </a:rPr>
              <a:t>                    </a:t>
            </a:r>
            <a:r>
              <a:rPr lang="he-IL" altLang="he-IL" b="1" dirty="0">
                <a:cs typeface="+mn-cs"/>
              </a:rPr>
              <a:t>            </a:t>
            </a:r>
            <a:r>
              <a:rPr lang="en-US" altLang="he-IL" b="1" dirty="0">
                <a:cs typeface="+mn-cs"/>
              </a:rPr>
              <a:t>                             </a:t>
            </a:r>
            <a:r>
              <a:rPr lang="he-IL" altLang="he-IL" b="1" dirty="0">
                <a:cs typeface="+mn-cs"/>
              </a:rPr>
              <a:t>שוכן ירושלים</a:t>
            </a:r>
            <a:r>
              <a:rPr lang="en-US" altLang="he-IL" b="1" dirty="0">
                <a:cs typeface="+mn-cs"/>
              </a:rPr>
              <a:t> </a:t>
            </a:r>
            <a:endParaRPr lang="he-IL" dirty="0">
              <a:cs typeface="+mn-cs"/>
            </a:endParaRPr>
          </a:p>
        </p:txBody>
      </p:sp>
      <p:sp>
        <p:nvSpPr>
          <p:cNvPr id="5" name="Content Placeholder 4"/>
          <p:cNvSpPr>
            <a:spLocks noGrp="1"/>
          </p:cNvSpPr>
          <p:nvPr>
            <p:ph sz="half" idx="1"/>
          </p:nvPr>
        </p:nvSpPr>
        <p:spPr>
          <a:xfrm>
            <a:off x="304800" y="609600"/>
            <a:ext cx="5029200" cy="4525963"/>
          </a:xfrm>
        </p:spPr>
        <p:txBody>
          <a:bodyPr/>
          <a:lstStyle/>
          <a:p>
            <a:r>
              <a:rPr lang="en-US" dirty="0"/>
              <a:t>Baruch </a:t>
            </a:r>
            <a:r>
              <a:rPr lang="en-US" dirty="0" err="1"/>
              <a:t>Adonai</a:t>
            </a:r>
            <a:r>
              <a:rPr lang="en-US" dirty="0"/>
              <a:t> </a:t>
            </a:r>
            <a:r>
              <a:rPr lang="en-US" dirty="0" err="1"/>
              <a:t>miTzion</a:t>
            </a:r>
            <a:r>
              <a:rPr lang="en-US" dirty="0"/>
              <a:t>,</a:t>
            </a:r>
          </a:p>
          <a:p>
            <a:r>
              <a:rPr lang="en-US" dirty="0" err="1"/>
              <a:t>Shochen</a:t>
            </a:r>
            <a:r>
              <a:rPr lang="en-US" dirty="0"/>
              <a:t> </a:t>
            </a:r>
            <a:r>
              <a:rPr lang="en-US" dirty="0" err="1"/>
              <a:t>Yerushalayim</a:t>
            </a:r>
            <a:r>
              <a:rPr lang="en-US" dirty="0"/>
              <a:t>.</a:t>
            </a:r>
          </a:p>
          <a:p>
            <a:r>
              <a:rPr lang="en-US" dirty="0" err="1"/>
              <a:t>Haleluyah</a:t>
            </a:r>
            <a:r>
              <a:rPr lang="en-US" dirty="0"/>
              <a:t>.</a:t>
            </a:r>
            <a:endParaRPr lang="ru-RU" dirty="0"/>
          </a:p>
          <a:p>
            <a:endParaRPr lang="en-US" sz="1400" dirty="0"/>
          </a:p>
          <a:p>
            <a:r>
              <a:rPr lang="ru-RU" dirty="0"/>
              <a:t>Барух Адонай мицион,</a:t>
            </a:r>
          </a:p>
          <a:p>
            <a:r>
              <a:rPr lang="ru-RU" dirty="0"/>
              <a:t>Шохен Ирушалайм.</a:t>
            </a:r>
          </a:p>
          <a:p>
            <a:r>
              <a:rPr lang="en-US" dirty="0"/>
              <a:t>ha</a:t>
            </a:r>
            <a:r>
              <a:rPr lang="ru-RU" dirty="0"/>
              <a:t>лелуя.</a:t>
            </a:r>
            <a:endParaRPr lang="en-US" dirty="0"/>
          </a:p>
        </p:txBody>
      </p:sp>
      <p:sp>
        <p:nvSpPr>
          <p:cNvPr id="6" name="Content Placeholder 5"/>
          <p:cNvSpPr>
            <a:spLocks noGrp="1"/>
          </p:cNvSpPr>
          <p:nvPr>
            <p:ph sz="half" idx="2"/>
          </p:nvPr>
        </p:nvSpPr>
        <p:spPr>
          <a:xfrm>
            <a:off x="4800600" y="533400"/>
            <a:ext cx="4038600" cy="4525963"/>
          </a:xfrm>
        </p:spPr>
        <p:txBody>
          <a:bodyPr/>
          <a:lstStyle/>
          <a:p>
            <a:r>
              <a:rPr lang="he-IL" altLang="en-US" dirty="0"/>
              <a:t>ברוך אדוני</a:t>
            </a:r>
            <a:endParaRPr lang="en-US" altLang="en-US" dirty="0"/>
          </a:p>
          <a:p>
            <a:r>
              <a:rPr lang="he-IL" altLang="en-US" dirty="0"/>
              <a:t>מציון,</a:t>
            </a:r>
          </a:p>
          <a:p>
            <a:r>
              <a:rPr lang="he-IL" altLang="en-US" dirty="0"/>
              <a:t>שוכן ירושלים.</a:t>
            </a:r>
          </a:p>
          <a:p>
            <a:r>
              <a:rPr lang="he-IL" altLang="en-US" dirty="0"/>
              <a:t>הללויה.</a:t>
            </a:r>
            <a:endParaRPr lang="en-US" dirty="0"/>
          </a:p>
        </p:txBody>
      </p:sp>
      <p:sp>
        <p:nvSpPr>
          <p:cNvPr id="7" name="Text Placeholder 6"/>
          <p:cNvSpPr>
            <a:spLocks noGrp="1"/>
          </p:cNvSpPr>
          <p:nvPr>
            <p:ph type="body" sz="quarter" idx="13"/>
          </p:nvPr>
        </p:nvSpPr>
        <p:spPr/>
        <p:txBody>
          <a:bodyPr>
            <a:normAutofit lnSpcReduction="10000"/>
          </a:bodyPr>
          <a:lstStyle/>
          <a:p>
            <a:pPr marL="0" indent="0" rtl="0">
              <a:lnSpc>
                <a:spcPct val="110000"/>
              </a:lnSpc>
              <a:spcBef>
                <a:spcPts val="0"/>
              </a:spcBef>
            </a:pPr>
            <a:r>
              <a:rPr lang="en-US" dirty="0"/>
              <a:t>Blessed be the Lord from Zion, to him who dwells in Jerusalem, hallelujah.</a:t>
            </a:r>
            <a:endParaRPr lang="ru-RU" dirty="0"/>
          </a:p>
          <a:p>
            <a:pPr marL="0" indent="0" rtl="0">
              <a:lnSpc>
                <a:spcPct val="110000"/>
              </a:lnSpc>
              <a:spcBef>
                <a:spcPts val="0"/>
              </a:spcBef>
            </a:pPr>
            <a:r>
              <a:rPr lang="ru-RU" dirty="0"/>
              <a:t>Благословен Господь, пришедший с Сиона,</a:t>
            </a:r>
            <a:endParaRPr lang="en-US" dirty="0"/>
          </a:p>
          <a:p>
            <a:pPr marL="0" indent="0" rtl="0">
              <a:lnSpc>
                <a:spcPct val="110000"/>
              </a:lnSpc>
              <a:spcBef>
                <a:spcPts val="0"/>
              </a:spcBef>
            </a:pPr>
            <a:r>
              <a:rPr lang="ru-RU" dirty="0"/>
              <a:t>  пребывающий в Иерусалиме, алеллуя.</a:t>
            </a:r>
            <a:endParaRPr lang="en-US" dirty="0"/>
          </a:p>
        </p:txBody>
      </p:sp>
    </p:spTree>
    <p:extLst>
      <p:ext uri="{BB962C8B-B14F-4D97-AF65-F5344CB8AC3E}">
        <p14:creationId xmlns:p14="http://schemas.microsoft.com/office/powerpoint/2010/main" val="29812636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5000"/>
            <a:lum/>
          </a:blip>
          <a:srcRect/>
          <a:stretch>
            <a:fillRect l="-17000" r="-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36805-153E-4FE5-A9C2-5C7895CAF312}"/>
              </a:ext>
            </a:extLst>
          </p:cNvPr>
          <p:cNvSpPr>
            <a:spLocks noGrp="1"/>
          </p:cNvSpPr>
          <p:nvPr>
            <p:ph type="ctrTitle"/>
          </p:nvPr>
        </p:nvSpPr>
        <p:spPr/>
        <p:txBody>
          <a:bodyPr/>
          <a:lstStyle/>
          <a:p>
            <a:endParaRPr lang="LID4096"/>
          </a:p>
        </p:txBody>
      </p:sp>
      <p:sp>
        <p:nvSpPr>
          <p:cNvPr id="3" name="Subtitle 2">
            <a:extLst>
              <a:ext uri="{FF2B5EF4-FFF2-40B4-BE49-F238E27FC236}">
                <a16:creationId xmlns:a16="http://schemas.microsoft.com/office/drawing/2014/main" id="{0F883D2C-A77C-4EEA-BA8B-FA3D446C38D5}"/>
              </a:ext>
            </a:extLst>
          </p:cNvPr>
          <p:cNvSpPr>
            <a:spLocks noGrp="1"/>
          </p:cNvSpPr>
          <p:nvPr>
            <p:ph type="subTitle" idx="1"/>
          </p:nvPr>
        </p:nvSpPr>
        <p:spPr/>
        <p:txBody>
          <a:bodyPr/>
          <a:lstStyle/>
          <a:p>
            <a:endParaRPr lang="LID4096"/>
          </a:p>
        </p:txBody>
      </p:sp>
      <p:sp>
        <p:nvSpPr>
          <p:cNvPr id="4" name="Subtitle 2">
            <a:extLst>
              <a:ext uri="{FF2B5EF4-FFF2-40B4-BE49-F238E27FC236}">
                <a16:creationId xmlns:a16="http://schemas.microsoft.com/office/drawing/2014/main" id="{2D56D972-6C32-4146-8BD2-191E3874C6D6}"/>
              </a:ext>
            </a:extLst>
          </p:cNvPr>
          <p:cNvSpPr txBox="1">
            <a:spLocks/>
          </p:cNvSpPr>
          <p:nvPr/>
        </p:nvSpPr>
        <p:spPr>
          <a:xfrm>
            <a:off x="5650517" y="6037382"/>
            <a:ext cx="3352806" cy="668215"/>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solidFill>
                  <a:schemeClr val="tx2">
                    <a:lumMod val="60000"/>
                    <a:lumOff val="40000"/>
                  </a:schemeClr>
                </a:solidFill>
                <a:effectLst>
                  <a:outerShdw blurRad="38100" dist="38100" dir="2700000" algn="tl">
                    <a:srgbClr val="000000">
                      <a:alpha val="43137"/>
                    </a:srgbClr>
                  </a:outerShdw>
                </a:effectLst>
              </a:rPr>
              <a:t>beiteliyahu.org</a:t>
            </a:r>
            <a:endParaRPr lang="en-US" dirty="0">
              <a:solidFill>
                <a:schemeClr val="tx2">
                  <a:lumMod val="60000"/>
                  <a:lumOff val="4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484002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A7D73-ADD5-4219-9666-1200D7F77816}"/>
              </a:ext>
            </a:extLst>
          </p:cNvPr>
          <p:cNvSpPr>
            <a:spLocks noGrp="1"/>
          </p:cNvSpPr>
          <p:nvPr>
            <p:ph type="title"/>
          </p:nvPr>
        </p:nvSpPr>
        <p:spPr>
          <a:xfrm>
            <a:off x="628650" y="96186"/>
            <a:ext cx="7886700" cy="872003"/>
          </a:xfrm>
        </p:spPr>
        <p:txBody>
          <a:bodyPr>
            <a:normAutofit/>
          </a:bodyPr>
          <a:lstStyle/>
          <a:p>
            <a:pPr algn="ctr" rtl="1"/>
            <a:r>
              <a:rPr lang="he-IL" sz="4000" b="1" dirty="0">
                <a:solidFill>
                  <a:srgbClr val="0070C0"/>
                </a:solidFill>
                <a:effectLst>
                  <a:outerShdw blurRad="38100" dist="38100" dir="2700000" algn="tl">
                    <a:srgbClr val="000000">
                      <a:alpha val="43137"/>
                    </a:srgbClr>
                  </a:outerShdw>
                </a:effectLst>
                <a:cs typeface="+mn-cs"/>
              </a:rPr>
              <a:t>מדינת ישראל ואנחנו</a:t>
            </a:r>
            <a:endParaRPr lang="LID4096" sz="4000" b="1" dirty="0">
              <a:solidFill>
                <a:srgbClr val="0070C0"/>
              </a:solidFill>
              <a:effectLst>
                <a:outerShdw blurRad="38100" dist="38100" dir="2700000" algn="tl">
                  <a:srgbClr val="000000">
                    <a:alpha val="43137"/>
                  </a:srgbClr>
                </a:outerShdw>
              </a:effectLst>
              <a:cs typeface="+mn-cs"/>
            </a:endParaRPr>
          </a:p>
        </p:txBody>
      </p:sp>
      <p:sp>
        <p:nvSpPr>
          <p:cNvPr id="3" name="Content Placeholder 2">
            <a:extLst>
              <a:ext uri="{FF2B5EF4-FFF2-40B4-BE49-F238E27FC236}">
                <a16:creationId xmlns:a16="http://schemas.microsoft.com/office/drawing/2014/main" id="{1EAF4C2B-8BB3-4F90-AC9B-C7A78FC6DEEB}"/>
              </a:ext>
            </a:extLst>
          </p:cNvPr>
          <p:cNvSpPr>
            <a:spLocks noGrp="1"/>
          </p:cNvSpPr>
          <p:nvPr>
            <p:ph idx="1"/>
          </p:nvPr>
        </p:nvSpPr>
        <p:spPr>
          <a:xfrm>
            <a:off x="466344" y="1021978"/>
            <a:ext cx="8211312" cy="5228850"/>
          </a:xfrm>
        </p:spPr>
        <p:txBody>
          <a:bodyPr>
            <a:normAutofit/>
          </a:bodyPr>
          <a:lstStyle/>
          <a:p>
            <a:pPr marL="539750" indent="-539750" algn="r" rtl="1">
              <a:lnSpc>
                <a:spcPct val="100000"/>
              </a:lnSpc>
              <a:spcBef>
                <a:spcPts val="1200"/>
              </a:spcBef>
              <a:buSzPct val="90000"/>
              <a:buBlip>
                <a:blip r:embed="rId2"/>
              </a:buBlip>
            </a:pPr>
            <a:r>
              <a:rPr lang="he-IL" sz="3600" dirty="0">
                <a:latin typeface="Arial" panose="020B0604020202020204" pitchFamily="34" charset="0"/>
                <a:cs typeface="Arial" panose="020B0604020202020204" pitchFamily="34" charset="0"/>
              </a:rPr>
              <a:t>1948 - הקמת המדינה</a:t>
            </a:r>
          </a:p>
          <a:p>
            <a:pPr marL="539750" indent="-539750" algn="r" rtl="1">
              <a:lnSpc>
                <a:spcPct val="100000"/>
              </a:lnSpc>
              <a:spcBef>
                <a:spcPts val="1200"/>
              </a:spcBef>
              <a:buSzPct val="90000"/>
              <a:buBlip>
                <a:blip r:embed="rId2"/>
              </a:buBlip>
            </a:pPr>
            <a:r>
              <a:rPr lang="he-IL" sz="3600" dirty="0">
                <a:latin typeface="Arial" panose="020B0604020202020204" pitchFamily="34" charset="0"/>
                <a:cs typeface="Arial" panose="020B0604020202020204" pitchFamily="34" charset="0"/>
              </a:rPr>
              <a:t>גאווה בהישגי המדינה</a:t>
            </a:r>
          </a:p>
          <a:p>
            <a:pPr marL="539750" indent="-539750" algn="r" rtl="1">
              <a:lnSpc>
                <a:spcPct val="100000"/>
              </a:lnSpc>
              <a:spcBef>
                <a:spcPts val="1200"/>
              </a:spcBef>
              <a:buSzPct val="90000"/>
              <a:buBlip>
                <a:blip r:embed="rId2"/>
              </a:buBlip>
            </a:pPr>
            <a:r>
              <a:rPr lang="he-IL" sz="3600" dirty="0">
                <a:latin typeface="Arial" panose="020B0604020202020204" pitchFamily="34" charset="0"/>
                <a:cs typeface="Arial" panose="020B0604020202020204" pitchFamily="34" charset="0"/>
              </a:rPr>
              <a:t>תודה לצה"ל ואחרים שנתנו למדינה</a:t>
            </a:r>
          </a:p>
          <a:p>
            <a:pPr marL="539750" indent="-539750" algn="r" rtl="1">
              <a:lnSpc>
                <a:spcPct val="100000"/>
              </a:lnSpc>
              <a:spcBef>
                <a:spcPts val="1200"/>
              </a:spcBef>
              <a:buSzPct val="90000"/>
              <a:buBlip>
                <a:blip r:embed="rId2"/>
              </a:buBlip>
            </a:pPr>
            <a:r>
              <a:rPr lang="he-IL" sz="3600" dirty="0">
                <a:latin typeface="Arial" panose="020B0604020202020204" pitchFamily="34" charset="0"/>
                <a:cs typeface="Arial" panose="020B0604020202020204" pitchFamily="34" charset="0"/>
              </a:rPr>
              <a:t>עצב ואבל על חללי צה"ל ונפגעי הטרור</a:t>
            </a:r>
          </a:p>
          <a:p>
            <a:pPr marL="539750" indent="-539750" algn="r" rtl="1">
              <a:lnSpc>
                <a:spcPct val="100000"/>
              </a:lnSpc>
              <a:spcBef>
                <a:spcPts val="1200"/>
              </a:spcBef>
              <a:buSzPct val="90000"/>
              <a:buBlip>
                <a:blip r:embed="rId2"/>
              </a:buBlip>
            </a:pPr>
            <a:r>
              <a:rPr lang="he-IL" sz="3600" dirty="0">
                <a:latin typeface="Arial" panose="020B0604020202020204" pitchFamily="34" charset="0"/>
                <a:cs typeface="Arial" panose="020B0604020202020204" pitchFamily="34" charset="0"/>
              </a:rPr>
              <a:t>התרבות והישראליות של החג</a:t>
            </a:r>
          </a:p>
          <a:p>
            <a:pPr marL="357188" indent="-357188" algn="r" rtl="1"/>
            <a:endParaRPr lang="he-IL" sz="3600" dirty="0">
              <a:latin typeface="Arial" panose="020B0604020202020204" pitchFamily="34" charset="0"/>
              <a:cs typeface="Arial" panose="020B0604020202020204" pitchFamily="34" charset="0"/>
            </a:endParaRPr>
          </a:p>
          <a:p>
            <a:pPr marL="357188" indent="-357188" algn="r" rtl="1"/>
            <a:endParaRPr lang="he-IL" sz="3600" dirty="0">
              <a:latin typeface="Arial" panose="020B0604020202020204" pitchFamily="34" charset="0"/>
              <a:cs typeface="Arial" panose="020B0604020202020204" pitchFamily="34" charset="0"/>
            </a:endParaRPr>
          </a:p>
          <a:p>
            <a:pPr algn="r" rtl="1"/>
            <a:endParaRPr lang="LID4096"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0517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A7D73-ADD5-4219-9666-1200D7F77816}"/>
              </a:ext>
            </a:extLst>
          </p:cNvPr>
          <p:cNvSpPr>
            <a:spLocks noGrp="1"/>
          </p:cNvSpPr>
          <p:nvPr>
            <p:ph type="title"/>
          </p:nvPr>
        </p:nvSpPr>
        <p:spPr>
          <a:xfrm>
            <a:off x="628650" y="96186"/>
            <a:ext cx="7886700" cy="872003"/>
          </a:xfrm>
        </p:spPr>
        <p:txBody>
          <a:bodyPr>
            <a:normAutofit/>
          </a:bodyPr>
          <a:lstStyle/>
          <a:p>
            <a:pPr algn="ctr" rtl="1"/>
            <a:r>
              <a:rPr lang="he-IL" sz="4000" b="1" dirty="0">
                <a:solidFill>
                  <a:srgbClr val="0070C0"/>
                </a:solidFill>
                <a:effectLst>
                  <a:outerShdw blurRad="38100" dist="38100" dir="2700000" algn="tl">
                    <a:srgbClr val="000000">
                      <a:alpha val="43137"/>
                    </a:srgbClr>
                  </a:outerShdw>
                </a:effectLst>
                <a:cs typeface="+mn-cs"/>
              </a:rPr>
              <a:t>מדינת ישראל ואנחנו</a:t>
            </a:r>
            <a:endParaRPr lang="LID4096" sz="4000" b="1" dirty="0">
              <a:solidFill>
                <a:srgbClr val="0070C0"/>
              </a:solidFill>
              <a:effectLst>
                <a:outerShdw blurRad="38100" dist="38100" dir="2700000" algn="tl">
                  <a:srgbClr val="000000">
                    <a:alpha val="43137"/>
                  </a:srgbClr>
                </a:outerShdw>
              </a:effectLst>
              <a:cs typeface="+mn-cs"/>
            </a:endParaRPr>
          </a:p>
        </p:txBody>
      </p:sp>
      <p:sp>
        <p:nvSpPr>
          <p:cNvPr id="3" name="Content Placeholder 2">
            <a:extLst>
              <a:ext uri="{FF2B5EF4-FFF2-40B4-BE49-F238E27FC236}">
                <a16:creationId xmlns:a16="http://schemas.microsoft.com/office/drawing/2014/main" id="{1EAF4C2B-8BB3-4F90-AC9B-C7A78FC6DEEB}"/>
              </a:ext>
            </a:extLst>
          </p:cNvPr>
          <p:cNvSpPr>
            <a:spLocks noGrp="1"/>
          </p:cNvSpPr>
          <p:nvPr>
            <p:ph idx="1"/>
          </p:nvPr>
        </p:nvSpPr>
        <p:spPr>
          <a:xfrm>
            <a:off x="466344" y="981637"/>
            <a:ext cx="8211312" cy="5228850"/>
          </a:xfrm>
        </p:spPr>
        <p:txBody>
          <a:bodyPr>
            <a:noAutofit/>
          </a:bodyPr>
          <a:lstStyle/>
          <a:p>
            <a:pPr marL="0" indent="0" algn="ctr" rtl="1">
              <a:lnSpc>
                <a:spcPct val="100000"/>
              </a:lnSpc>
              <a:spcBef>
                <a:spcPts val="1200"/>
              </a:spcBef>
              <a:buSzPct val="90000"/>
              <a:buNone/>
            </a:pPr>
            <a:r>
              <a:rPr lang="he-IL"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מבט אל העבר</a:t>
            </a:r>
            <a:endParaRPr lang="he-IL" sz="3600" dirty="0">
              <a:latin typeface="Arial" panose="020B0604020202020204" pitchFamily="34" charset="0"/>
              <a:cs typeface="Arial" panose="020B0604020202020204" pitchFamily="34" charset="0"/>
            </a:endParaRPr>
          </a:p>
          <a:p>
            <a:pPr marL="539750" indent="-539750" algn="r" rtl="1">
              <a:lnSpc>
                <a:spcPts val="4000"/>
              </a:lnSpc>
              <a:spcBef>
                <a:spcPts val="1200"/>
              </a:spcBef>
              <a:buSzPct val="90000"/>
              <a:buBlip>
                <a:blip r:embed="rId2"/>
              </a:buBlip>
            </a:pPr>
            <a:r>
              <a:rPr lang="he-IL" sz="3600" dirty="0">
                <a:latin typeface="David" panose="020E0502060401010101" pitchFamily="34" charset="-79"/>
                <a:cs typeface="David" panose="020E0502060401010101" pitchFamily="34" charset="-79"/>
              </a:rPr>
              <a:t>וַיּוֹצֵא אֹתוֹ הַחוּצָה, וַיֹּאמֶר: הַבֶּט נָא </a:t>
            </a:r>
            <a:r>
              <a:rPr lang="he-IL" sz="3600" dirty="0" err="1">
                <a:latin typeface="David" panose="020E0502060401010101" pitchFamily="34" charset="-79"/>
                <a:cs typeface="David" panose="020E0502060401010101" pitchFamily="34" charset="-79"/>
              </a:rPr>
              <a:t>הַשָּׁמַיְמָה</a:t>
            </a:r>
            <a:r>
              <a:rPr lang="he-IL" sz="3600" dirty="0">
                <a:latin typeface="David" panose="020E0502060401010101" pitchFamily="34" charset="-79"/>
                <a:cs typeface="David" panose="020E0502060401010101" pitchFamily="34" charset="-79"/>
              </a:rPr>
              <a:t> וּסְפֹר הַכּוֹכָבִים, אִם תּוּכַל לִסְפֹּר אֹתָם. וַיֹּאמֶר לוֹ: כֹּה יִהְיֶה זַרְעֶךָ. וְהֶאֱמִן בַּיהוָה, וַיַּחְשְׁבֶהָ לּוֹ צְדָקָה. וַיֹּאמֶר אֵלָיו:  אֲנִי יְהוָה אֲשֶׁר הוֹצֵאתִיךָ מֵאוּר כַּשְׂדִּים, לָתֶת לְךָ אֶת הָאָרֶץ הַזֹּאת לְרִשְׁתָּהּ.  </a:t>
            </a:r>
            <a:r>
              <a:rPr lang="he-IL" sz="3200" dirty="0">
                <a:latin typeface="David" panose="020E0502060401010101" pitchFamily="34" charset="-79"/>
                <a:cs typeface="David" panose="020E0502060401010101" pitchFamily="34" charset="-79"/>
              </a:rPr>
              <a:t>בראשית ט"ו 5-7</a:t>
            </a:r>
          </a:p>
          <a:p>
            <a:pPr marL="539750" indent="-539750" algn="r" rtl="1">
              <a:lnSpc>
                <a:spcPts val="4000"/>
              </a:lnSpc>
              <a:spcBef>
                <a:spcPts val="1200"/>
              </a:spcBef>
              <a:buSzPct val="90000"/>
              <a:buBlip>
                <a:blip r:embed="rId2"/>
              </a:buBlip>
            </a:pPr>
            <a:r>
              <a:rPr lang="he-IL" sz="3600" dirty="0">
                <a:solidFill>
                  <a:prstClr val="black"/>
                </a:solidFill>
                <a:latin typeface="Arial" panose="020B0604020202020204" pitchFamily="34" charset="0"/>
              </a:rPr>
              <a:t>בחירה ריבונית של חסד</a:t>
            </a:r>
            <a:endParaRPr lang="he-IL" sz="3200" dirty="0">
              <a:latin typeface="David" panose="020E0502060401010101" pitchFamily="34" charset="-79"/>
              <a:cs typeface="David" panose="020E0502060401010101" pitchFamily="34" charset="-79"/>
            </a:endParaRPr>
          </a:p>
          <a:p>
            <a:pPr marL="357188" indent="-357188" algn="r" rtl="1"/>
            <a:endParaRPr lang="he-IL" sz="3600" dirty="0">
              <a:latin typeface="Arial" panose="020B0604020202020204" pitchFamily="34" charset="0"/>
              <a:cs typeface="Arial" panose="020B0604020202020204" pitchFamily="34" charset="0"/>
            </a:endParaRPr>
          </a:p>
          <a:p>
            <a:pPr marL="357188" indent="-357188" algn="r" rtl="1"/>
            <a:endParaRPr lang="he-IL" sz="3600" dirty="0">
              <a:latin typeface="Arial" panose="020B0604020202020204" pitchFamily="34" charset="0"/>
              <a:cs typeface="Arial" panose="020B0604020202020204" pitchFamily="34" charset="0"/>
            </a:endParaRPr>
          </a:p>
          <a:p>
            <a:pPr algn="r" rtl="1"/>
            <a:endParaRPr lang="LID4096"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493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A7D73-ADD5-4219-9666-1200D7F77816}"/>
              </a:ext>
            </a:extLst>
          </p:cNvPr>
          <p:cNvSpPr>
            <a:spLocks noGrp="1"/>
          </p:cNvSpPr>
          <p:nvPr>
            <p:ph type="title"/>
          </p:nvPr>
        </p:nvSpPr>
        <p:spPr>
          <a:xfrm>
            <a:off x="628650" y="96186"/>
            <a:ext cx="7886700" cy="872003"/>
          </a:xfrm>
        </p:spPr>
        <p:txBody>
          <a:bodyPr>
            <a:normAutofit/>
          </a:bodyPr>
          <a:lstStyle/>
          <a:p>
            <a:pPr algn="ctr" rtl="1"/>
            <a:r>
              <a:rPr lang="he-IL" sz="4000" b="1" dirty="0">
                <a:solidFill>
                  <a:srgbClr val="0070C0"/>
                </a:solidFill>
                <a:effectLst>
                  <a:outerShdw blurRad="38100" dist="38100" dir="2700000" algn="tl">
                    <a:srgbClr val="000000">
                      <a:alpha val="43137"/>
                    </a:srgbClr>
                  </a:outerShdw>
                </a:effectLst>
                <a:cs typeface="+mn-cs"/>
              </a:rPr>
              <a:t>מדינת ישראל ואנחנו</a:t>
            </a:r>
            <a:endParaRPr lang="LID4096" sz="4000" b="1" dirty="0">
              <a:solidFill>
                <a:srgbClr val="0070C0"/>
              </a:solidFill>
              <a:effectLst>
                <a:outerShdw blurRad="38100" dist="38100" dir="2700000" algn="tl">
                  <a:srgbClr val="000000">
                    <a:alpha val="43137"/>
                  </a:srgbClr>
                </a:outerShdw>
              </a:effectLst>
              <a:cs typeface="+mn-cs"/>
            </a:endParaRPr>
          </a:p>
        </p:txBody>
      </p:sp>
      <p:sp>
        <p:nvSpPr>
          <p:cNvPr id="3" name="Content Placeholder 2">
            <a:extLst>
              <a:ext uri="{FF2B5EF4-FFF2-40B4-BE49-F238E27FC236}">
                <a16:creationId xmlns:a16="http://schemas.microsoft.com/office/drawing/2014/main" id="{1EAF4C2B-8BB3-4F90-AC9B-C7A78FC6DEEB}"/>
              </a:ext>
            </a:extLst>
          </p:cNvPr>
          <p:cNvSpPr>
            <a:spLocks noGrp="1"/>
          </p:cNvSpPr>
          <p:nvPr>
            <p:ph idx="1"/>
          </p:nvPr>
        </p:nvSpPr>
        <p:spPr>
          <a:xfrm>
            <a:off x="466344" y="981637"/>
            <a:ext cx="8211312" cy="5228850"/>
          </a:xfrm>
        </p:spPr>
        <p:txBody>
          <a:bodyPr>
            <a:noAutofit/>
          </a:bodyPr>
          <a:lstStyle/>
          <a:p>
            <a:pPr marL="0" indent="0" algn="ctr" rtl="1">
              <a:lnSpc>
                <a:spcPct val="100000"/>
              </a:lnSpc>
              <a:spcBef>
                <a:spcPts val="1200"/>
              </a:spcBef>
              <a:buSzPct val="90000"/>
              <a:buNone/>
            </a:pPr>
            <a:r>
              <a:rPr lang="he-IL"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מבט אל העבר</a:t>
            </a:r>
            <a:endParaRPr lang="he-IL" sz="3600" dirty="0">
              <a:latin typeface="Arial" panose="020B0604020202020204" pitchFamily="34" charset="0"/>
              <a:cs typeface="Arial" panose="020B0604020202020204" pitchFamily="34" charset="0"/>
            </a:endParaRPr>
          </a:p>
          <a:p>
            <a:pPr marL="539750" indent="-539750" algn="r" rtl="1">
              <a:lnSpc>
                <a:spcPts val="3800"/>
              </a:lnSpc>
              <a:spcBef>
                <a:spcPts val="1200"/>
              </a:spcBef>
              <a:buSzPct val="90000"/>
              <a:buBlip>
                <a:blip r:embed="rId2"/>
              </a:buBlip>
            </a:pPr>
            <a:r>
              <a:rPr lang="he-IL" sz="3600" dirty="0">
                <a:solidFill>
                  <a:prstClr val="black"/>
                </a:solidFill>
                <a:latin typeface="Arial" panose="020B0604020202020204" pitchFamily="34" charset="0"/>
              </a:rPr>
              <a:t>בלעדיות שכוללת את כולם</a:t>
            </a:r>
            <a:endParaRPr lang="he-IL" sz="3600" dirty="0">
              <a:latin typeface="David" panose="020E0502060401010101" pitchFamily="34" charset="-79"/>
              <a:cs typeface="David" panose="020E0502060401010101" pitchFamily="34" charset="-79"/>
            </a:endParaRPr>
          </a:p>
          <a:p>
            <a:pPr marL="539750" indent="-539750" algn="r" rtl="1">
              <a:lnSpc>
                <a:spcPts val="3800"/>
              </a:lnSpc>
              <a:spcBef>
                <a:spcPts val="1200"/>
              </a:spcBef>
              <a:buSzPct val="90000"/>
              <a:buBlip>
                <a:blip r:embed="rId2"/>
              </a:buBlip>
            </a:pPr>
            <a:r>
              <a:rPr lang="he-IL" sz="3600" dirty="0">
                <a:latin typeface="David" panose="020E0502060401010101" pitchFamily="34" charset="-79"/>
                <a:cs typeface="David" panose="020E0502060401010101" pitchFamily="34" charset="-79"/>
              </a:rPr>
              <a:t>וַיֹּאמֶר יְהוָה אֶל אַבְרָם: לֶךְ </a:t>
            </a:r>
            <a:r>
              <a:rPr lang="he-IL" sz="3600" dirty="0" err="1">
                <a:latin typeface="David" panose="020E0502060401010101" pitchFamily="34" charset="-79"/>
                <a:cs typeface="David" panose="020E0502060401010101" pitchFamily="34" charset="-79"/>
              </a:rPr>
              <a:t>לְךָ</a:t>
            </a:r>
            <a:r>
              <a:rPr lang="he-IL" sz="3600" dirty="0">
                <a:latin typeface="David" panose="020E0502060401010101" pitchFamily="34" charset="-79"/>
                <a:cs typeface="David" panose="020E0502060401010101" pitchFamily="34" charset="-79"/>
              </a:rPr>
              <a:t> מֵאַרְצְךָ וּמִמּוֹלַדְתְּךָ וּמִבֵּית אָבִיךָ, אֶל הָאָרֶץ אֲשֶׁר אַרְאֶךָּ. וְאֶעֶשְׂךָ לְגוֹי גָּדוֹל, וַאֲבָרֶכְךָ וַאֲגַדְּלָה שְׁמֶךָ, וֶהְיֵה בְּרָכָה. וַאֲבָרְכָה מְבָרְכֶיךָ, וּמְקַלֶּלְךָ </a:t>
            </a:r>
            <a:r>
              <a:rPr lang="he-IL" sz="3600" dirty="0" err="1">
                <a:latin typeface="David" panose="020E0502060401010101" pitchFamily="34" charset="-79"/>
                <a:cs typeface="David" panose="020E0502060401010101" pitchFamily="34" charset="-79"/>
              </a:rPr>
              <a:t>אָאֹר</a:t>
            </a:r>
            <a:r>
              <a:rPr lang="he-IL" sz="3600" dirty="0">
                <a:latin typeface="David" panose="020E0502060401010101" pitchFamily="34" charset="-79"/>
                <a:cs typeface="David" panose="020E0502060401010101" pitchFamily="34" charset="-79"/>
              </a:rPr>
              <a:t>. </a:t>
            </a:r>
            <a:r>
              <a:rPr lang="he-IL" sz="3600" dirty="0" err="1">
                <a:latin typeface="David" panose="020E0502060401010101" pitchFamily="34" charset="-79"/>
                <a:cs typeface="David" panose="020E0502060401010101" pitchFamily="34" charset="-79"/>
              </a:rPr>
              <a:t>וְנִבְרְכו</a:t>
            </a:r>
            <a:r>
              <a:rPr lang="he-IL" sz="3600" dirty="0">
                <a:latin typeface="David" panose="020E0502060401010101" pitchFamily="34" charset="-79"/>
                <a:cs typeface="David" panose="020E0502060401010101" pitchFamily="34" charset="-79"/>
              </a:rPr>
              <a:t>ּ בְךָ כֹּל מִשְׁפְּחֹת הָאֲדָמָה.</a:t>
            </a:r>
            <a:br>
              <a:rPr lang="en-US" sz="3600" dirty="0">
                <a:latin typeface="David" panose="020E0502060401010101" pitchFamily="34" charset="-79"/>
                <a:cs typeface="David" panose="020E0502060401010101" pitchFamily="34" charset="-79"/>
              </a:rPr>
            </a:br>
            <a:r>
              <a:rPr lang="he-IL" sz="3200" dirty="0">
                <a:latin typeface="David" panose="020E0502060401010101" pitchFamily="34" charset="-79"/>
                <a:cs typeface="David" panose="020E0502060401010101" pitchFamily="34" charset="-79"/>
              </a:rPr>
              <a:t>בראשית י"ב 1-3</a:t>
            </a:r>
          </a:p>
          <a:p>
            <a:pPr marL="539750" indent="-539750" algn="r" rtl="1">
              <a:lnSpc>
                <a:spcPts val="3800"/>
              </a:lnSpc>
              <a:spcBef>
                <a:spcPts val="1200"/>
              </a:spcBef>
              <a:buSzPct val="90000"/>
              <a:buBlip>
                <a:blip r:embed="rId2"/>
              </a:buBlip>
            </a:pPr>
            <a:r>
              <a:rPr lang="he-IL" sz="3600" dirty="0">
                <a:solidFill>
                  <a:prstClr val="black"/>
                </a:solidFill>
                <a:latin typeface="Arial" panose="020B0604020202020204" pitchFamily="34" charset="0"/>
              </a:rPr>
              <a:t>למי ה-© על עם ישראל וארץ ישראל? </a:t>
            </a:r>
          </a:p>
          <a:p>
            <a:pPr marL="539750" indent="-539750" algn="r" rtl="1">
              <a:lnSpc>
                <a:spcPts val="3800"/>
              </a:lnSpc>
              <a:spcBef>
                <a:spcPts val="1200"/>
              </a:spcBef>
              <a:buSzPct val="90000"/>
              <a:buBlip>
                <a:blip r:embed="rId2"/>
              </a:buBlip>
            </a:pPr>
            <a:r>
              <a:rPr lang="he-IL" sz="3600" dirty="0">
                <a:solidFill>
                  <a:prstClr val="black"/>
                </a:solidFill>
                <a:latin typeface="Arial" panose="020B0604020202020204" pitchFamily="34" charset="0"/>
                <a:cs typeface="Arial" panose="020B0604020202020204" pitchFamily="34" charset="0"/>
              </a:rPr>
              <a:t>מי יביא ברכה וישועה לעולם?  </a:t>
            </a:r>
            <a:r>
              <a:rPr lang="he-IL" sz="4400" b="1" dirty="0">
                <a:solidFill>
                  <a:schemeClr val="accent1">
                    <a:lumMod val="75000"/>
                  </a:schemeClr>
                </a:solidFill>
                <a:latin typeface="Arial" panose="020B0604020202020204" pitchFamily="34" charset="0"/>
                <a:cs typeface="Arial" panose="020B0604020202020204" pitchFamily="34" charset="0"/>
              </a:rPr>
              <a:t>ישוע!</a:t>
            </a:r>
            <a:endParaRPr lang="he-IL" sz="3600" b="1" dirty="0">
              <a:solidFill>
                <a:schemeClr val="accent1">
                  <a:lumMod val="75000"/>
                </a:schemeClr>
              </a:solidFill>
              <a:latin typeface="Arial" panose="020B0604020202020204" pitchFamily="34" charset="0"/>
              <a:cs typeface="Arial" panose="020B0604020202020204" pitchFamily="34" charset="0"/>
            </a:endParaRPr>
          </a:p>
          <a:p>
            <a:pPr marL="357188" indent="-357188" algn="r" rtl="1">
              <a:lnSpc>
                <a:spcPts val="3800"/>
              </a:lnSpc>
              <a:spcBef>
                <a:spcPts val="1200"/>
              </a:spcBef>
            </a:pPr>
            <a:endParaRPr lang="he-IL" sz="3600" dirty="0">
              <a:latin typeface="Arial" panose="020B0604020202020204" pitchFamily="34" charset="0"/>
              <a:cs typeface="Arial" panose="020B0604020202020204" pitchFamily="34" charset="0"/>
            </a:endParaRPr>
          </a:p>
          <a:p>
            <a:pPr algn="r" rtl="1"/>
            <a:endParaRPr lang="LID4096"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1868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A7D73-ADD5-4219-9666-1200D7F77816}"/>
              </a:ext>
            </a:extLst>
          </p:cNvPr>
          <p:cNvSpPr>
            <a:spLocks noGrp="1"/>
          </p:cNvSpPr>
          <p:nvPr>
            <p:ph type="title"/>
          </p:nvPr>
        </p:nvSpPr>
        <p:spPr>
          <a:xfrm>
            <a:off x="628650" y="96186"/>
            <a:ext cx="7886700" cy="872003"/>
          </a:xfrm>
        </p:spPr>
        <p:txBody>
          <a:bodyPr>
            <a:normAutofit/>
          </a:bodyPr>
          <a:lstStyle/>
          <a:p>
            <a:pPr algn="ctr" rtl="1"/>
            <a:r>
              <a:rPr lang="he-IL" sz="4000" b="1" dirty="0">
                <a:solidFill>
                  <a:srgbClr val="0070C0"/>
                </a:solidFill>
                <a:effectLst>
                  <a:outerShdw blurRad="38100" dist="38100" dir="2700000" algn="tl">
                    <a:srgbClr val="000000">
                      <a:alpha val="43137"/>
                    </a:srgbClr>
                  </a:outerShdw>
                </a:effectLst>
                <a:cs typeface="+mn-cs"/>
              </a:rPr>
              <a:t>מדינת ישראל ואנחנו</a:t>
            </a:r>
            <a:endParaRPr lang="LID4096" sz="4000" b="1" dirty="0">
              <a:solidFill>
                <a:srgbClr val="0070C0"/>
              </a:solidFill>
              <a:effectLst>
                <a:outerShdw blurRad="38100" dist="38100" dir="2700000" algn="tl">
                  <a:srgbClr val="000000">
                    <a:alpha val="43137"/>
                  </a:srgbClr>
                </a:outerShdw>
              </a:effectLst>
              <a:cs typeface="+mn-cs"/>
            </a:endParaRPr>
          </a:p>
        </p:txBody>
      </p:sp>
      <p:sp>
        <p:nvSpPr>
          <p:cNvPr id="3" name="Content Placeholder 2">
            <a:extLst>
              <a:ext uri="{FF2B5EF4-FFF2-40B4-BE49-F238E27FC236}">
                <a16:creationId xmlns:a16="http://schemas.microsoft.com/office/drawing/2014/main" id="{1EAF4C2B-8BB3-4F90-AC9B-C7A78FC6DEEB}"/>
              </a:ext>
            </a:extLst>
          </p:cNvPr>
          <p:cNvSpPr>
            <a:spLocks noGrp="1"/>
          </p:cNvSpPr>
          <p:nvPr>
            <p:ph idx="1"/>
          </p:nvPr>
        </p:nvSpPr>
        <p:spPr>
          <a:xfrm>
            <a:off x="466344" y="981637"/>
            <a:ext cx="8211312" cy="5228850"/>
          </a:xfrm>
        </p:spPr>
        <p:txBody>
          <a:bodyPr>
            <a:noAutofit/>
          </a:bodyPr>
          <a:lstStyle/>
          <a:p>
            <a:pPr marL="0" indent="0" algn="ctr" rtl="1">
              <a:lnSpc>
                <a:spcPct val="100000"/>
              </a:lnSpc>
              <a:spcBef>
                <a:spcPts val="1200"/>
              </a:spcBef>
              <a:buSzPct val="90000"/>
              <a:buNone/>
            </a:pPr>
            <a:r>
              <a:rPr lang="he-IL"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מבט אל ההווה ועתיד</a:t>
            </a:r>
            <a:endParaRPr lang="he-IL" sz="3600" dirty="0">
              <a:latin typeface="Arial" panose="020B0604020202020204" pitchFamily="34" charset="0"/>
              <a:cs typeface="Arial" panose="020B0604020202020204" pitchFamily="34" charset="0"/>
            </a:endParaRPr>
          </a:p>
          <a:p>
            <a:pPr marL="539750" indent="-539750" algn="r" rtl="1">
              <a:lnSpc>
                <a:spcPts val="4000"/>
              </a:lnSpc>
              <a:spcBef>
                <a:spcPts val="1200"/>
              </a:spcBef>
              <a:buSzPct val="90000"/>
              <a:buBlip>
                <a:blip r:embed="rId2"/>
              </a:buBlip>
            </a:pPr>
            <a:r>
              <a:rPr lang="he-IL" sz="3600" dirty="0">
                <a:solidFill>
                  <a:prstClr val="black"/>
                </a:solidFill>
                <a:latin typeface="Arial" panose="020B0604020202020204" pitchFamily="34" charset="0"/>
              </a:rPr>
              <a:t>לאלוהי ישראל יש תוכנית שמתקדמת ותושלם!</a:t>
            </a:r>
          </a:p>
          <a:p>
            <a:pPr marL="539750" indent="-539750" algn="r" rtl="1">
              <a:lnSpc>
                <a:spcPts val="4000"/>
              </a:lnSpc>
              <a:spcBef>
                <a:spcPts val="1200"/>
              </a:spcBef>
              <a:buSzPct val="90000"/>
              <a:buBlip>
                <a:blip r:embed="rId2"/>
              </a:buBlip>
            </a:pPr>
            <a:r>
              <a:rPr lang="he-IL" sz="3600" dirty="0">
                <a:solidFill>
                  <a:prstClr val="black"/>
                </a:solidFill>
                <a:latin typeface="Arial" panose="020B0604020202020204" pitchFamily="34" charset="0"/>
              </a:rPr>
              <a:t>ההווה והעתיד של עם ישראל מובטח ע"י אלוהי ישראל! </a:t>
            </a:r>
          </a:p>
          <a:p>
            <a:pPr marL="539750" indent="-539750" algn="r" rtl="1">
              <a:lnSpc>
                <a:spcPts val="4000"/>
              </a:lnSpc>
              <a:spcBef>
                <a:spcPts val="1200"/>
              </a:spcBef>
              <a:buSzPct val="90000"/>
              <a:buBlip>
                <a:blip r:embed="rId2"/>
              </a:buBlip>
            </a:pPr>
            <a:r>
              <a:rPr lang="he-IL" sz="3600" dirty="0">
                <a:solidFill>
                  <a:prstClr val="black"/>
                </a:solidFill>
                <a:latin typeface="Arial" panose="020B0604020202020204" pitchFamily="34" charset="0"/>
              </a:rPr>
              <a:t>עתיד העם מעולם לא היה קשור למצבו הכלכלי, הבריאותי או הביטחוני - אלא ל</a:t>
            </a:r>
            <a:r>
              <a:rPr lang="he-IL" sz="3600" b="1" dirty="0">
                <a:solidFill>
                  <a:prstClr val="black"/>
                </a:solidFill>
                <a:latin typeface="Arial" panose="020B0604020202020204" pitchFamily="34" charset="0"/>
              </a:rPr>
              <a:t>מצבו הרוחני! </a:t>
            </a:r>
            <a:endParaRPr lang="LID4096"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9518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A7D73-ADD5-4219-9666-1200D7F77816}"/>
              </a:ext>
            </a:extLst>
          </p:cNvPr>
          <p:cNvSpPr>
            <a:spLocks noGrp="1"/>
          </p:cNvSpPr>
          <p:nvPr>
            <p:ph type="title"/>
          </p:nvPr>
        </p:nvSpPr>
        <p:spPr>
          <a:xfrm>
            <a:off x="628650" y="96186"/>
            <a:ext cx="7886700" cy="872003"/>
          </a:xfrm>
        </p:spPr>
        <p:txBody>
          <a:bodyPr>
            <a:normAutofit/>
          </a:bodyPr>
          <a:lstStyle/>
          <a:p>
            <a:pPr algn="ctr" rtl="1"/>
            <a:r>
              <a:rPr lang="he-IL" sz="4000" b="1" dirty="0">
                <a:solidFill>
                  <a:srgbClr val="0070C0"/>
                </a:solidFill>
                <a:effectLst>
                  <a:outerShdw blurRad="38100" dist="38100" dir="2700000" algn="tl">
                    <a:srgbClr val="000000">
                      <a:alpha val="43137"/>
                    </a:srgbClr>
                  </a:outerShdw>
                </a:effectLst>
                <a:cs typeface="+mn-cs"/>
              </a:rPr>
              <a:t>מדינת ישראל ואנחנו</a:t>
            </a:r>
            <a:endParaRPr lang="LID4096" sz="4000" b="1" dirty="0">
              <a:solidFill>
                <a:srgbClr val="0070C0"/>
              </a:solidFill>
              <a:effectLst>
                <a:outerShdw blurRad="38100" dist="38100" dir="2700000" algn="tl">
                  <a:srgbClr val="000000">
                    <a:alpha val="43137"/>
                  </a:srgbClr>
                </a:outerShdw>
              </a:effectLst>
              <a:cs typeface="+mn-cs"/>
            </a:endParaRPr>
          </a:p>
        </p:txBody>
      </p:sp>
      <p:sp>
        <p:nvSpPr>
          <p:cNvPr id="3" name="Content Placeholder 2">
            <a:extLst>
              <a:ext uri="{FF2B5EF4-FFF2-40B4-BE49-F238E27FC236}">
                <a16:creationId xmlns:a16="http://schemas.microsoft.com/office/drawing/2014/main" id="{1EAF4C2B-8BB3-4F90-AC9B-C7A78FC6DEEB}"/>
              </a:ext>
            </a:extLst>
          </p:cNvPr>
          <p:cNvSpPr>
            <a:spLocks noGrp="1"/>
          </p:cNvSpPr>
          <p:nvPr>
            <p:ph idx="1"/>
          </p:nvPr>
        </p:nvSpPr>
        <p:spPr>
          <a:xfrm>
            <a:off x="466344" y="981637"/>
            <a:ext cx="8211312" cy="5228850"/>
          </a:xfrm>
        </p:spPr>
        <p:txBody>
          <a:bodyPr>
            <a:noAutofit/>
          </a:bodyPr>
          <a:lstStyle/>
          <a:p>
            <a:pPr marL="0" indent="0" algn="ctr" rtl="1">
              <a:lnSpc>
                <a:spcPct val="100000"/>
              </a:lnSpc>
              <a:spcBef>
                <a:spcPts val="1200"/>
              </a:spcBef>
              <a:buSzPct val="90000"/>
              <a:buNone/>
            </a:pPr>
            <a:r>
              <a:rPr lang="he-IL"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מבט אל ההווה ועתיד</a:t>
            </a:r>
            <a:endParaRPr lang="he-IL" sz="3600" dirty="0">
              <a:latin typeface="Arial" panose="020B0604020202020204" pitchFamily="34" charset="0"/>
              <a:cs typeface="Arial" panose="020B0604020202020204" pitchFamily="34" charset="0"/>
            </a:endParaRPr>
          </a:p>
          <a:p>
            <a:pPr marL="539750" indent="-539750" algn="r" rtl="1">
              <a:lnSpc>
                <a:spcPts val="3800"/>
              </a:lnSpc>
              <a:spcBef>
                <a:spcPts val="1200"/>
              </a:spcBef>
              <a:buSzPct val="90000"/>
              <a:buBlip>
                <a:blip r:embed="rId2"/>
              </a:buBlip>
            </a:pPr>
            <a:r>
              <a:rPr lang="he-IL" sz="3600" dirty="0">
                <a:latin typeface="David" panose="020E0502060401010101" pitchFamily="34" charset="-79"/>
                <a:cs typeface="David" panose="020E0502060401010101" pitchFamily="34" charset="-79"/>
              </a:rPr>
              <a:t>לָכֵן אֱמֹר לְבֵית-יִשְׂרָאֵל: כֹּה אָמַר אֲדֹנָי יְהוִה: לֹא לְמַעַנְכֶם אֲנִי עֹשֶׂה, בֵּית יִשְׂרָאֵל, כִּי אִם לְשֵׁם קָדְשִׁי אֲשֶׁר </a:t>
            </a:r>
            <a:r>
              <a:rPr lang="he-IL" sz="3600" dirty="0" err="1">
                <a:latin typeface="David" panose="020E0502060401010101" pitchFamily="34" charset="-79"/>
                <a:cs typeface="David" panose="020E0502060401010101" pitchFamily="34" charset="-79"/>
              </a:rPr>
              <a:t>חִלַּלְתֶּם</a:t>
            </a:r>
            <a:r>
              <a:rPr lang="he-IL" sz="3600" dirty="0">
                <a:latin typeface="David" panose="020E0502060401010101" pitchFamily="34" charset="-79"/>
                <a:cs typeface="David" panose="020E0502060401010101" pitchFamily="34" charset="-79"/>
              </a:rPr>
              <a:t> בַּגּוֹיִם אֲשֶׁר בָּאתֶם שָׁם. </a:t>
            </a:r>
            <a:r>
              <a:rPr lang="he-IL" sz="3600" dirty="0" err="1">
                <a:latin typeface="David" panose="020E0502060401010101" pitchFamily="34" charset="-79"/>
                <a:cs typeface="David" panose="020E0502060401010101" pitchFamily="34" charset="-79"/>
              </a:rPr>
              <a:t>וְקִדַּשְׁתִּי</a:t>
            </a:r>
            <a:r>
              <a:rPr lang="he-IL" sz="3600" dirty="0">
                <a:latin typeface="David" panose="020E0502060401010101" pitchFamily="34" charset="-79"/>
                <a:cs typeface="David" panose="020E0502060401010101" pitchFamily="34" charset="-79"/>
              </a:rPr>
              <a:t> אֶת שְׁמִי הַגָּדוֹל הַמְחֻלָּל בַּגּוֹיִם אֲשֶׁר </a:t>
            </a:r>
            <a:r>
              <a:rPr lang="he-IL" sz="3600" dirty="0" err="1">
                <a:latin typeface="David" panose="020E0502060401010101" pitchFamily="34" charset="-79"/>
                <a:cs typeface="David" panose="020E0502060401010101" pitchFamily="34" charset="-79"/>
              </a:rPr>
              <a:t>חִלַּלְתֶּם</a:t>
            </a:r>
            <a:r>
              <a:rPr lang="he-IL" sz="3600" dirty="0">
                <a:latin typeface="David" panose="020E0502060401010101" pitchFamily="34" charset="-79"/>
                <a:cs typeface="David" panose="020E0502060401010101" pitchFamily="34" charset="-79"/>
              </a:rPr>
              <a:t> בְּתוֹכָם, וְיָדְעוּ </a:t>
            </a:r>
            <a:r>
              <a:rPr lang="he-IL" sz="3600" dirty="0" err="1">
                <a:latin typeface="David" panose="020E0502060401010101" pitchFamily="34" charset="-79"/>
                <a:cs typeface="David" panose="020E0502060401010101" pitchFamily="34" charset="-79"/>
              </a:rPr>
              <a:t>הַגּוֹיִם</a:t>
            </a:r>
            <a:r>
              <a:rPr lang="he-IL" sz="3600" dirty="0">
                <a:latin typeface="David" panose="020E0502060401010101" pitchFamily="34" charset="-79"/>
                <a:cs typeface="David" panose="020E0502060401010101" pitchFamily="34" charset="-79"/>
              </a:rPr>
              <a:t> כִּי אֲנִי יְהוָה, נְאֻם אֲדֹנָי יְהוִה, בְּהִקָּדְשִׁי בָכֶם לְעֵינֵיהֶם. וְלָקַחְתִּי אֶתְכֶם מִן </a:t>
            </a:r>
            <a:r>
              <a:rPr lang="he-IL" sz="3600" dirty="0" err="1">
                <a:latin typeface="David" panose="020E0502060401010101" pitchFamily="34" charset="-79"/>
                <a:cs typeface="David" panose="020E0502060401010101" pitchFamily="34" charset="-79"/>
              </a:rPr>
              <a:t>הַגּוֹיִם</a:t>
            </a:r>
            <a:r>
              <a:rPr lang="he-IL" sz="3600" dirty="0">
                <a:latin typeface="David" panose="020E0502060401010101" pitchFamily="34" charset="-79"/>
                <a:cs typeface="David" panose="020E0502060401010101" pitchFamily="34" charset="-79"/>
              </a:rPr>
              <a:t>, וְקִבַּצְתִּי אֶתְכֶם מִכָּל הָאֲרָצוֹת, וְהֵבֵאתִי אֶתְכֶם אֶל אַדְמַתְכֶם.</a:t>
            </a:r>
            <a:br>
              <a:rPr lang="en-US" sz="3600" dirty="0">
                <a:latin typeface="David" panose="020E0502060401010101" pitchFamily="34" charset="-79"/>
                <a:cs typeface="David" panose="020E0502060401010101" pitchFamily="34" charset="-79"/>
              </a:rPr>
            </a:br>
            <a:r>
              <a:rPr lang="he-IL" sz="3200" dirty="0">
                <a:latin typeface="David" panose="020E0502060401010101" pitchFamily="34" charset="-79"/>
                <a:cs typeface="David" panose="020E0502060401010101" pitchFamily="34" charset="-79"/>
              </a:rPr>
              <a:t>יחזקאל ל"ו 22-27</a:t>
            </a:r>
            <a:r>
              <a:rPr lang="he-IL" sz="3600" dirty="0">
                <a:latin typeface="David" panose="020E0502060401010101" pitchFamily="34" charset="-79"/>
                <a:cs typeface="David" panose="020E0502060401010101" pitchFamily="34" charset="-79"/>
              </a:rPr>
              <a:t> </a:t>
            </a:r>
            <a:endParaRPr lang="LID4096"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2106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A7D73-ADD5-4219-9666-1200D7F77816}"/>
              </a:ext>
            </a:extLst>
          </p:cNvPr>
          <p:cNvSpPr>
            <a:spLocks noGrp="1"/>
          </p:cNvSpPr>
          <p:nvPr>
            <p:ph type="title"/>
          </p:nvPr>
        </p:nvSpPr>
        <p:spPr>
          <a:xfrm>
            <a:off x="628650" y="96186"/>
            <a:ext cx="7886700" cy="872003"/>
          </a:xfrm>
        </p:spPr>
        <p:txBody>
          <a:bodyPr>
            <a:normAutofit/>
          </a:bodyPr>
          <a:lstStyle/>
          <a:p>
            <a:pPr algn="ctr" rtl="1"/>
            <a:r>
              <a:rPr lang="he-IL" sz="4000" b="1" dirty="0">
                <a:solidFill>
                  <a:srgbClr val="0070C0"/>
                </a:solidFill>
                <a:effectLst>
                  <a:outerShdw blurRad="38100" dist="38100" dir="2700000" algn="tl">
                    <a:srgbClr val="000000">
                      <a:alpha val="43137"/>
                    </a:srgbClr>
                  </a:outerShdw>
                </a:effectLst>
                <a:cs typeface="+mn-cs"/>
              </a:rPr>
              <a:t>מדינת ישראל ואנחנו</a:t>
            </a:r>
            <a:endParaRPr lang="LID4096" sz="4000" b="1" dirty="0">
              <a:solidFill>
                <a:srgbClr val="0070C0"/>
              </a:solidFill>
              <a:effectLst>
                <a:outerShdw blurRad="38100" dist="38100" dir="2700000" algn="tl">
                  <a:srgbClr val="000000">
                    <a:alpha val="43137"/>
                  </a:srgbClr>
                </a:outerShdw>
              </a:effectLst>
              <a:cs typeface="+mn-cs"/>
            </a:endParaRPr>
          </a:p>
        </p:txBody>
      </p:sp>
      <p:sp>
        <p:nvSpPr>
          <p:cNvPr id="3" name="Content Placeholder 2">
            <a:extLst>
              <a:ext uri="{FF2B5EF4-FFF2-40B4-BE49-F238E27FC236}">
                <a16:creationId xmlns:a16="http://schemas.microsoft.com/office/drawing/2014/main" id="{1EAF4C2B-8BB3-4F90-AC9B-C7A78FC6DEEB}"/>
              </a:ext>
            </a:extLst>
          </p:cNvPr>
          <p:cNvSpPr>
            <a:spLocks noGrp="1"/>
          </p:cNvSpPr>
          <p:nvPr>
            <p:ph idx="1"/>
          </p:nvPr>
        </p:nvSpPr>
        <p:spPr>
          <a:xfrm>
            <a:off x="466344" y="981637"/>
            <a:ext cx="8211312" cy="5228850"/>
          </a:xfrm>
        </p:spPr>
        <p:txBody>
          <a:bodyPr>
            <a:noAutofit/>
          </a:bodyPr>
          <a:lstStyle/>
          <a:p>
            <a:pPr marL="0" indent="0" algn="ctr" rtl="1">
              <a:lnSpc>
                <a:spcPct val="100000"/>
              </a:lnSpc>
              <a:spcBef>
                <a:spcPts val="1200"/>
              </a:spcBef>
              <a:buSzPct val="90000"/>
              <a:buNone/>
            </a:pPr>
            <a:r>
              <a:rPr lang="he-IL"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מבט אל ההווה ועתיד</a:t>
            </a:r>
            <a:endParaRPr lang="he-IL" sz="3600" dirty="0">
              <a:latin typeface="Arial" panose="020B0604020202020204" pitchFamily="34" charset="0"/>
              <a:cs typeface="Arial" panose="020B0604020202020204" pitchFamily="34" charset="0"/>
            </a:endParaRPr>
          </a:p>
          <a:p>
            <a:pPr marL="539750" indent="-539750" algn="r" rtl="1">
              <a:lnSpc>
                <a:spcPts val="3800"/>
              </a:lnSpc>
              <a:spcBef>
                <a:spcPts val="1200"/>
              </a:spcBef>
              <a:buSzPct val="90000"/>
              <a:buBlip>
                <a:blip r:embed="rId2"/>
              </a:buBlip>
            </a:pPr>
            <a:r>
              <a:rPr lang="he-IL" sz="3600" dirty="0">
                <a:latin typeface="David" panose="020E0502060401010101" pitchFamily="34" charset="-79"/>
                <a:cs typeface="David" panose="020E0502060401010101" pitchFamily="34" charset="-79"/>
              </a:rPr>
              <a:t>וְזָרַקְתִּי עֲלֵיכֶם מַיִם טְהוֹרִים, וּטְהַרְתֶּם מִכֹּל </a:t>
            </a:r>
            <a:r>
              <a:rPr lang="he-IL" sz="3600" dirty="0" err="1">
                <a:latin typeface="David" panose="020E0502060401010101" pitchFamily="34" charset="-79"/>
                <a:cs typeface="David" panose="020E0502060401010101" pitchFamily="34" charset="-79"/>
              </a:rPr>
              <a:t>טֻמְאוֹתֵיכֶם</a:t>
            </a:r>
            <a:r>
              <a:rPr lang="he-IL" sz="3600" dirty="0">
                <a:latin typeface="David" panose="020E0502060401010101" pitchFamily="34" charset="-79"/>
                <a:cs typeface="David" panose="020E0502060401010101" pitchFamily="34" charset="-79"/>
              </a:rPr>
              <a:t> וּמִכָּל </a:t>
            </a:r>
            <a:r>
              <a:rPr lang="he-IL" sz="3600" dirty="0" err="1">
                <a:latin typeface="David" panose="020E0502060401010101" pitchFamily="34" charset="-79"/>
                <a:cs typeface="David" panose="020E0502060401010101" pitchFamily="34" charset="-79"/>
              </a:rPr>
              <a:t>גִּלּוּלֵיכֶם</a:t>
            </a:r>
            <a:r>
              <a:rPr lang="he-IL" sz="3600" dirty="0">
                <a:latin typeface="David" panose="020E0502060401010101" pitchFamily="34" charset="-79"/>
                <a:cs typeface="David" panose="020E0502060401010101" pitchFamily="34" charset="-79"/>
              </a:rPr>
              <a:t> אֲטַהֵר אֶתְכֶם. וְנָתַתִּי לָכֶם לֵב חָדָשׁ, וְרוּחַ חֲדָשָׁה אֶתֵּן בְּקִרְבְּכֶם, וַהֲסִרֹתִי אֶת לֵב הָאֶבֶן מִבְּשַׂרְכֶם, וְנָתַתִּי לָכֶם לֵב בָּשָׂר. וְאֶת רוּחִי אֶתֵּן בְּקִרְבְּכֶם, וְעָשִׂיתִי אֵת אֲשֶׁר </a:t>
            </a:r>
            <a:r>
              <a:rPr lang="he-IL" sz="3600" dirty="0" err="1">
                <a:latin typeface="David" panose="020E0502060401010101" pitchFamily="34" charset="-79"/>
                <a:cs typeface="David" panose="020E0502060401010101" pitchFamily="34" charset="-79"/>
              </a:rPr>
              <a:t>בְּחֻקַּי</a:t>
            </a:r>
            <a:r>
              <a:rPr lang="he-IL" sz="3600" dirty="0">
                <a:latin typeface="David" panose="020E0502060401010101" pitchFamily="34" charset="-79"/>
                <a:cs typeface="David" panose="020E0502060401010101" pitchFamily="34" charset="-79"/>
              </a:rPr>
              <a:t> תֵּלֵכוּ, וּמִשְׁפָּטַי תִּשְׁמְרוּ, וַעֲשִׂיתֶם.  </a:t>
            </a:r>
            <a:r>
              <a:rPr lang="he-IL" sz="3200" dirty="0">
                <a:solidFill>
                  <a:prstClr val="black"/>
                </a:solidFill>
                <a:latin typeface="David" panose="020E0502060401010101" pitchFamily="34" charset="-79"/>
                <a:cs typeface="David" panose="020E0502060401010101" pitchFamily="34" charset="-79"/>
              </a:rPr>
              <a:t>יחזקאל ל"ו 22-27</a:t>
            </a:r>
            <a:endParaRPr lang="he-IL" sz="3600" dirty="0">
              <a:latin typeface="David" panose="020E0502060401010101" pitchFamily="34" charset="-79"/>
              <a:cs typeface="David" panose="020E0502060401010101" pitchFamily="34" charset="-79"/>
            </a:endParaRPr>
          </a:p>
          <a:p>
            <a:pPr marL="539750" indent="-539750" algn="r" rtl="1">
              <a:lnSpc>
                <a:spcPts val="3800"/>
              </a:lnSpc>
              <a:spcBef>
                <a:spcPts val="1200"/>
              </a:spcBef>
              <a:buSzPct val="90000"/>
              <a:buBlip>
                <a:blip r:embed="rId2"/>
              </a:buBlip>
            </a:pPr>
            <a:r>
              <a:rPr lang="he-IL" sz="3600" dirty="0">
                <a:solidFill>
                  <a:prstClr val="black"/>
                </a:solidFill>
                <a:latin typeface="Arial" panose="020B0604020202020204" pitchFamily="34" charset="0"/>
                <a:cs typeface="Arial" panose="020B0604020202020204" pitchFamily="34" charset="0"/>
              </a:rPr>
              <a:t>"התקווה"</a:t>
            </a:r>
          </a:p>
          <a:p>
            <a:pPr marL="539750" indent="-539750" algn="r" rtl="1">
              <a:lnSpc>
                <a:spcPts val="3800"/>
              </a:lnSpc>
              <a:spcBef>
                <a:spcPts val="1200"/>
              </a:spcBef>
              <a:buSzPct val="90000"/>
              <a:buBlip>
                <a:blip r:embed="rId2"/>
              </a:buBlip>
            </a:pPr>
            <a:r>
              <a:rPr lang="he-IL" sz="3600" dirty="0">
                <a:solidFill>
                  <a:prstClr val="black"/>
                </a:solidFill>
                <a:latin typeface="Arial" panose="020B0604020202020204" pitchFamily="34" charset="0"/>
                <a:cs typeface="Arial" panose="020B0604020202020204" pitchFamily="34" charset="0"/>
              </a:rPr>
              <a:t>תקוות כל העולם קשורה לתקוות ישראל!</a:t>
            </a:r>
            <a:endParaRPr lang="he-IL" sz="3600" dirty="0">
              <a:solidFill>
                <a:schemeClr val="accent1">
                  <a:lumMod val="75000"/>
                </a:schemeClr>
              </a:solidFill>
              <a:latin typeface="Arial" panose="020B0604020202020204" pitchFamily="34" charset="0"/>
              <a:cs typeface="Arial" panose="020B0604020202020204" pitchFamily="34" charset="0"/>
            </a:endParaRPr>
          </a:p>
          <a:p>
            <a:pPr marL="357188" indent="-357188" algn="r" rtl="1">
              <a:lnSpc>
                <a:spcPts val="3800"/>
              </a:lnSpc>
              <a:spcBef>
                <a:spcPts val="1200"/>
              </a:spcBef>
            </a:pPr>
            <a:endParaRPr lang="he-IL" sz="3600" dirty="0">
              <a:latin typeface="Arial" panose="020B0604020202020204" pitchFamily="34" charset="0"/>
              <a:cs typeface="Arial" panose="020B0604020202020204" pitchFamily="34" charset="0"/>
            </a:endParaRPr>
          </a:p>
          <a:p>
            <a:pPr algn="r" rtl="1"/>
            <a:endParaRPr lang="LID4096"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7164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A7D73-ADD5-4219-9666-1200D7F77816}"/>
              </a:ext>
            </a:extLst>
          </p:cNvPr>
          <p:cNvSpPr>
            <a:spLocks noGrp="1"/>
          </p:cNvSpPr>
          <p:nvPr>
            <p:ph type="title"/>
          </p:nvPr>
        </p:nvSpPr>
        <p:spPr>
          <a:xfrm>
            <a:off x="628650" y="96186"/>
            <a:ext cx="7886700" cy="872003"/>
          </a:xfrm>
        </p:spPr>
        <p:txBody>
          <a:bodyPr>
            <a:normAutofit/>
          </a:bodyPr>
          <a:lstStyle/>
          <a:p>
            <a:pPr algn="ctr" rtl="1"/>
            <a:r>
              <a:rPr lang="he-IL" sz="4000" b="1" dirty="0">
                <a:solidFill>
                  <a:srgbClr val="0070C0"/>
                </a:solidFill>
                <a:effectLst>
                  <a:outerShdw blurRad="38100" dist="38100" dir="2700000" algn="tl">
                    <a:srgbClr val="000000">
                      <a:alpha val="43137"/>
                    </a:srgbClr>
                  </a:outerShdw>
                </a:effectLst>
                <a:cs typeface="+mn-cs"/>
              </a:rPr>
              <a:t>מדינת ישראל ואנחנו</a:t>
            </a:r>
            <a:endParaRPr lang="LID4096" sz="4000" b="1" dirty="0">
              <a:solidFill>
                <a:srgbClr val="0070C0"/>
              </a:solidFill>
              <a:effectLst>
                <a:outerShdw blurRad="38100" dist="38100" dir="2700000" algn="tl">
                  <a:srgbClr val="000000">
                    <a:alpha val="43137"/>
                  </a:srgbClr>
                </a:outerShdw>
              </a:effectLst>
              <a:cs typeface="+mn-cs"/>
            </a:endParaRPr>
          </a:p>
        </p:txBody>
      </p:sp>
      <p:sp>
        <p:nvSpPr>
          <p:cNvPr id="3" name="Content Placeholder 2">
            <a:extLst>
              <a:ext uri="{FF2B5EF4-FFF2-40B4-BE49-F238E27FC236}">
                <a16:creationId xmlns:a16="http://schemas.microsoft.com/office/drawing/2014/main" id="{1EAF4C2B-8BB3-4F90-AC9B-C7A78FC6DEEB}"/>
              </a:ext>
            </a:extLst>
          </p:cNvPr>
          <p:cNvSpPr>
            <a:spLocks noGrp="1"/>
          </p:cNvSpPr>
          <p:nvPr>
            <p:ph idx="1"/>
          </p:nvPr>
        </p:nvSpPr>
        <p:spPr>
          <a:xfrm>
            <a:off x="403412" y="981637"/>
            <a:ext cx="8287691" cy="5228850"/>
          </a:xfrm>
        </p:spPr>
        <p:txBody>
          <a:bodyPr>
            <a:noAutofit/>
          </a:bodyPr>
          <a:lstStyle/>
          <a:p>
            <a:pPr marL="0" indent="0" algn="ctr" rtl="1">
              <a:lnSpc>
                <a:spcPct val="100000"/>
              </a:lnSpc>
              <a:spcBef>
                <a:spcPts val="1200"/>
              </a:spcBef>
              <a:buSzPct val="90000"/>
              <a:buNone/>
            </a:pPr>
            <a:r>
              <a:rPr lang="he-IL"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מבט אל ההווה ועתיד</a:t>
            </a:r>
            <a:endParaRPr lang="he-IL" sz="3600" dirty="0">
              <a:latin typeface="Arial" panose="020B0604020202020204" pitchFamily="34" charset="0"/>
              <a:cs typeface="Arial" panose="020B0604020202020204" pitchFamily="34" charset="0"/>
            </a:endParaRPr>
          </a:p>
          <a:p>
            <a:pPr marL="539750" indent="-539750" algn="r" rtl="1">
              <a:lnSpc>
                <a:spcPts val="3700"/>
              </a:lnSpc>
              <a:spcBef>
                <a:spcPts val="600"/>
              </a:spcBef>
              <a:buSzPct val="90000"/>
              <a:buBlip>
                <a:blip r:embed="rId2"/>
              </a:buBlip>
            </a:pPr>
            <a:r>
              <a:rPr lang="he-IL" sz="3600" dirty="0">
                <a:latin typeface="David" panose="020E0502060401010101" pitchFamily="34" charset="-79"/>
                <a:cs typeface="David" panose="020E0502060401010101" pitchFamily="34" charset="-79"/>
              </a:rPr>
              <a:t>וַיֹּאמֶר אֵלַי: בֶּן-אָדָם, הָעֲצָמוֹת הָאֵלֶּה כָּל בֵּית יִשְׂרָאֵל הֵמָּה. הִנֵּה אֹמְרִים, יָבְשׁוּ עַצְמוֹתֵינוּ </a:t>
            </a:r>
            <a:r>
              <a:rPr lang="he-IL" sz="3600" b="1" dirty="0">
                <a:latin typeface="David" panose="020E0502060401010101" pitchFamily="34" charset="-79"/>
                <a:cs typeface="David" panose="020E0502060401010101" pitchFamily="34" charset="-79"/>
              </a:rPr>
              <a:t>וְאָבְדָה </a:t>
            </a:r>
            <a:r>
              <a:rPr lang="he-IL" sz="3600" b="1" dirty="0" err="1">
                <a:latin typeface="David" panose="020E0502060401010101" pitchFamily="34" charset="-79"/>
                <a:cs typeface="David" panose="020E0502060401010101" pitchFamily="34" charset="-79"/>
              </a:rPr>
              <a:t>תִקְוָתֵנו</a:t>
            </a:r>
            <a:r>
              <a:rPr lang="he-IL" sz="3600" b="1" dirty="0">
                <a:latin typeface="David" panose="020E0502060401010101" pitchFamily="34" charset="-79"/>
                <a:cs typeface="David" panose="020E0502060401010101" pitchFamily="34" charset="-79"/>
              </a:rPr>
              <a:t>ּ </a:t>
            </a:r>
            <a:r>
              <a:rPr lang="he-IL" sz="3600" dirty="0" err="1">
                <a:latin typeface="David" panose="020E0502060401010101" pitchFamily="34" charset="-79"/>
                <a:cs typeface="David" panose="020E0502060401010101" pitchFamily="34" charset="-79"/>
              </a:rPr>
              <a:t>נִגְזַרְנו</a:t>
            </a:r>
            <a:r>
              <a:rPr lang="he-IL" sz="3600" dirty="0">
                <a:latin typeface="David" panose="020E0502060401010101" pitchFamily="34" charset="-79"/>
                <a:cs typeface="David" panose="020E0502060401010101" pitchFamily="34" charset="-79"/>
              </a:rPr>
              <a:t>ּ לָנוּ. לָכֵן </a:t>
            </a:r>
            <a:r>
              <a:rPr lang="he-IL" sz="3600" dirty="0" err="1">
                <a:latin typeface="David" panose="020E0502060401010101" pitchFamily="34" charset="-79"/>
                <a:cs typeface="David" panose="020E0502060401010101" pitchFamily="34" charset="-79"/>
              </a:rPr>
              <a:t>הִנָּבֵא</a:t>
            </a:r>
            <a:r>
              <a:rPr lang="he-IL" sz="3600" dirty="0">
                <a:latin typeface="David" panose="020E0502060401010101" pitchFamily="34" charset="-79"/>
                <a:cs typeface="David" panose="020E0502060401010101" pitchFamily="34" charset="-79"/>
              </a:rPr>
              <a:t> וְאָמַרְתָּ אֲלֵיהֶם: כֹּה אָמַר אֲדֹנָי יְהוִה: הִנֵּה אֲנִי פֹתֵחַ אֶת קִבְרוֹתֵיכֶם וְהַעֲלֵיתִי אֶתְכֶם מִקִּבְרוֹתֵיכֶם עַמִּי, וְהֵבֵאתִי אֶתְכֶם אֶל אַדְמַת יִשְׂרָאֵל. וִידַעְתֶּם כִּי אֲנִי יְהוָה, בְּפִתְחִי אֶת קִבְרוֹתֵיכֶם, וּבְהַעֲלוֹתִי אֶתְכֶם מִקִּבְרוֹתֵיכֶם עַמִּי. </a:t>
            </a:r>
            <a:r>
              <a:rPr lang="he-IL" sz="3600" b="1" dirty="0">
                <a:latin typeface="David" panose="020E0502060401010101" pitchFamily="34" charset="-79"/>
                <a:cs typeface="David" panose="020E0502060401010101" pitchFamily="34" charset="-79"/>
              </a:rPr>
              <a:t>וְנָתַתִּי רוּחִי בָכֶם וִחְיִיתֶם, וְהִנַּחְתִּי אֶתְכֶם עַל אַדְמַתְכֶם, וִידַעְתֶּם כִּי אֲנִי יְהוָה, דִּבַּרְתִּי וְעָשִׂיתִי. נְאֻם-יְהוָה</a:t>
            </a:r>
            <a:r>
              <a:rPr lang="he-IL" sz="3600" dirty="0">
                <a:latin typeface="David" panose="020E0502060401010101" pitchFamily="34" charset="-79"/>
                <a:cs typeface="David" panose="020E0502060401010101" pitchFamily="34" charset="-79"/>
              </a:rPr>
              <a:t>.  </a:t>
            </a:r>
            <a:r>
              <a:rPr lang="he-IL" sz="3200" dirty="0">
                <a:latin typeface="David" panose="020E0502060401010101" pitchFamily="34" charset="-79"/>
                <a:cs typeface="David" panose="020E0502060401010101" pitchFamily="34" charset="-79"/>
              </a:rPr>
              <a:t>יחזקאל ל"ז 11-14</a:t>
            </a:r>
            <a:r>
              <a:rPr lang="he-IL" sz="3600" dirty="0">
                <a:latin typeface="David" panose="020E0502060401010101" pitchFamily="34" charset="-79"/>
                <a:cs typeface="David" panose="020E0502060401010101" pitchFamily="34" charset="-79"/>
              </a:rPr>
              <a:t> </a:t>
            </a:r>
            <a:endParaRPr lang="LID4096"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2263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A7D73-ADD5-4219-9666-1200D7F77816}"/>
              </a:ext>
            </a:extLst>
          </p:cNvPr>
          <p:cNvSpPr>
            <a:spLocks noGrp="1"/>
          </p:cNvSpPr>
          <p:nvPr>
            <p:ph type="title"/>
          </p:nvPr>
        </p:nvSpPr>
        <p:spPr>
          <a:xfrm>
            <a:off x="628650" y="96186"/>
            <a:ext cx="7886700" cy="872003"/>
          </a:xfrm>
        </p:spPr>
        <p:txBody>
          <a:bodyPr>
            <a:normAutofit/>
          </a:bodyPr>
          <a:lstStyle/>
          <a:p>
            <a:pPr algn="ctr" rtl="1"/>
            <a:r>
              <a:rPr lang="he-IL" sz="4000" b="1" dirty="0">
                <a:solidFill>
                  <a:srgbClr val="0070C0"/>
                </a:solidFill>
                <a:effectLst>
                  <a:outerShdw blurRad="38100" dist="38100" dir="2700000" algn="tl">
                    <a:srgbClr val="000000">
                      <a:alpha val="43137"/>
                    </a:srgbClr>
                  </a:outerShdw>
                </a:effectLst>
                <a:cs typeface="+mn-cs"/>
              </a:rPr>
              <a:t>מדינת ישראל ואנחנו</a:t>
            </a:r>
            <a:endParaRPr lang="LID4096" sz="4000" b="1" dirty="0">
              <a:solidFill>
                <a:srgbClr val="0070C0"/>
              </a:solidFill>
              <a:effectLst>
                <a:outerShdw blurRad="38100" dist="38100" dir="2700000" algn="tl">
                  <a:srgbClr val="000000">
                    <a:alpha val="43137"/>
                  </a:srgbClr>
                </a:outerShdw>
              </a:effectLst>
              <a:cs typeface="+mn-cs"/>
            </a:endParaRPr>
          </a:p>
        </p:txBody>
      </p:sp>
      <p:sp>
        <p:nvSpPr>
          <p:cNvPr id="3" name="Content Placeholder 2">
            <a:extLst>
              <a:ext uri="{FF2B5EF4-FFF2-40B4-BE49-F238E27FC236}">
                <a16:creationId xmlns:a16="http://schemas.microsoft.com/office/drawing/2014/main" id="{1EAF4C2B-8BB3-4F90-AC9B-C7A78FC6DEEB}"/>
              </a:ext>
            </a:extLst>
          </p:cNvPr>
          <p:cNvSpPr>
            <a:spLocks noGrp="1"/>
          </p:cNvSpPr>
          <p:nvPr>
            <p:ph idx="1"/>
          </p:nvPr>
        </p:nvSpPr>
        <p:spPr>
          <a:xfrm>
            <a:off x="466344" y="981637"/>
            <a:ext cx="8211312" cy="5228850"/>
          </a:xfrm>
        </p:spPr>
        <p:txBody>
          <a:bodyPr>
            <a:noAutofit/>
          </a:bodyPr>
          <a:lstStyle/>
          <a:p>
            <a:pPr marL="0" indent="0" algn="ctr" rtl="1">
              <a:lnSpc>
                <a:spcPct val="100000"/>
              </a:lnSpc>
              <a:spcBef>
                <a:spcPts val="1200"/>
              </a:spcBef>
              <a:buSzPct val="90000"/>
              <a:buNone/>
            </a:pPr>
            <a:r>
              <a:rPr lang="he-IL"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מבט מלא הודיה וגאווה</a:t>
            </a:r>
            <a:endParaRPr lang="he-IL" sz="3600" dirty="0">
              <a:latin typeface="Arial" panose="020B0604020202020204" pitchFamily="34" charset="0"/>
              <a:cs typeface="Arial" panose="020B0604020202020204" pitchFamily="34" charset="0"/>
            </a:endParaRPr>
          </a:p>
          <a:p>
            <a:pPr marL="539750" indent="-539750" algn="r" rtl="1">
              <a:lnSpc>
                <a:spcPts val="3800"/>
              </a:lnSpc>
              <a:spcBef>
                <a:spcPts val="1200"/>
              </a:spcBef>
              <a:buSzPct val="90000"/>
              <a:buBlip>
                <a:blip r:embed="rId2"/>
              </a:buBlip>
            </a:pPr>
            <a:r>
              <a:rPr lang="he-IL" sz="3600" dirty="0">
                <a:solidFill>
                  <a:prstClr val="black"/>
                </a:solidFill>
                <a:latin typeface="Arial" panose="020B0604020202020204" pitchFamily="34" charset="0"/>
              </a:rPr>
              <a:t>יש לנו על מה להודות, למרות הכל...</a:t>
            </a:r>
          </a:p>
          <a:p>
            <a:pPr marL="539750" indent="-539750" algn="r" rtl="1">
              <a:lnSpc>
                <a:spcPts val="3800"/>
              </a:lnSpc>
              <a:spcBef>
                <a:spcPts val="1200"/>
              </a:spcBef>
              <a:buSzPct val="90000"/>
              <a:buBlip>
                <a:blip r:embed="rId2"/>
              </a:buBlip>
            </a:pPr>
            <a:r>
              <a:rPr lang="he-IL" sz="3600" dirty="0">
                <a:latin typeface="David" panose="020E0502060401010101" pitchFamily="34" charset="-79"/>
              </a:rPr>
              <a:t>"ולתפארת מדינת ישראל!"</a:t>
            </a:r>
          </a:p>
          <a:p>
            <a:pPr marL="539750" indent="-539750" algn="r" rtl="1">
              <a:lnSpc>
                <a:spcPts val="3800"/>
              </a:lnSpc>
              <a:spcBef>
                <a:spcPts val="1200"/>
              </a:spcBef>
              <a:buSzPct val="90000"/>
              <a:buBlip>
                <a:blip r:embed="rId2"/>
              </a:buBlip>
            </a:pPr>
            <a:r>
              <a:rPr lang="he-IL" sz="3600" dirty="0">
                <a:latin typeface="David" panose="020E0502060401010101" pitchFamily="34" charset="-79"/>
                <a:cs typeface="David" panose="020E0502060401010101" pitchFamily="34" charset="-79"/>
              </a:rPr>
              <a:t>כֹּה אָמַר יְהוָה: אַל יִתְהַלֵּל חָכָם </a:t>
            </a:r>
            <a:r>
              <a:rPr lang="he-IL" sz="3600" dirty="0" err="1">
                <a:latin typeface="David" panose="020E0502060401010101" pitchFamily="34" charset="-79"/>
                <a:cs typeface="David" panose="020E0502060401010101" pitchFamily="34" charset="-79"/>
              </a:rPr>
              <a:t>בְּחָכְמָתו</a:t>
            </a:r>
            <a:r>
              <a:rPr lang="he-IL" sz="3600" dirty="0">
                <a:latin typeface="David" panose="020E0502060401010101" pitchFamily="34" charset="-79"/>
                <a:cs typeface="David" panose="020E0502060401010101" pitchFamily="34" charset="-79"/>
              </a:rPr>
              <a:t>ֹ </a:t>
            </a:r>
            <a:br>
              <a:rPr lang="en-US" sz="3600" dirty="0">
                <a:latin typeface="David" panose="020E0502060401010101" pitchFamily="34" charset="-79"/>
                <a:cs typeface="David" panose="020E0502060401010101" pitchFamily="34" charset="-79"/>
              </a:rPr>
            </a:br>
            <a:r>
              <a:rPr lang="he-IL" sz="3600" dirty="0">
                <a:latin typeface="David" panose="020E0502060401010101" pitchFamily="34" charset="-79"/>
                <a:cs typeface="David" panose="020E0502060401010101" pitchFamily="34" charset="-79"/>
              </a:rPr>
              <a:t>וְאַל יִתְהַלֵּל </a:t>
            </a:r>
            <a:r>
              <a:rPr lang="he-IL" sz="3600" dirty="0" err="1">
                <a:latin typeface="David" panose="020E0502060401010101" pitchFamily="34" charset="-79"/>
                <a:cs typeface="David" panose="020E0502060401010101" pitchFamily="34" charset="-79"/>
              </a:rPr>
              <a:t>הַגִּבּוֹר</a:t>
            </a:r>
            <a:r>
              <a:rPr lang="he-IL" sz="3600" dirty="0">
                <a:latin typeface="David" panose="020E0502060401010101" pitchFamily="34" charset="-79"/>
                <a:cs typeface="David" panose="020E0502060401010101" pitchFamily="34" charset="-79"/>
              </a:rPr>
              <a:t> בִּגְבוּרָתוֹ, אַל יִתְהַלֵּל עָשִׁיר בְּעָשְׁרוֹ. כִּי אִם בְּזֹאת יִתְהַלֵּל הַמִּתְהַלֵּל: </a:t>
            </a:r>
            <a:br>
              <a:rPr lang="en-US" sz="3600" dirty="0">
                <a:latin typeface="David" panose="020E0502060401010101" pitchFamily="34" charset="-79"/>
                <a:cs typeface="David" panose="020E0502060401010101" pitchFamily="34" charset="-79"/>
              </a:rPr>
            </a:br>
            <a:r>
              <a:rPr lang="he-IL" sz="3600" dirty="0">
                <a:latin typeface="David" panose="020E0502060401010101" pitchFamily="34" charset="-79"/>
                <a:cs typeface="David" panose="020E0502060401010101" pitchFamily="34" charset="-79"/>
              </a:rPr>
              <a:t>הַשְׂכֵּל וְיָדֹעַ אוֹתִי, כִּי אֲנִי יְהוָה עֹשֶׂה חֶסֶד מִשְׁפָּט וּצְדָקָה בָּאָרֶץ. כִּי בְאֵלֶּה חָפַצְתִּי נְאֻם יְהוָה.  </a:t>
            </a:r>
            <a:r>
              <a:rPr lang="he-IL" sz="3200" dirty="0">
                <a:solidFill>
                  <a:prstClr val="black"/>
                </a:solidFill>
                <a:latin typeface="David" panose="020E0502060401010101" pitchFamily="34" charset="-79"/>
                <a:cs typeface="David" panose="020E0502060401010101" pitchFamily="34" charset="-79"/>
              </a:rPr>
              <a:t>ירמיה ט' 22-23</a:t>
            </a:r>
            <a:endParaRPr lang="he-IL" sz="3600" dirty="0">
              <a:latin typeface="David" panose="020E0502060401010101" pitchFamily="34" charset="-79"/>
              <a:cs typeface="David" panose="020E0502060401010101" pitchFamily="34" charset="-79"/>
            </a:endParaRPr>
          </a:p>
          <a:p>
            <a:pPr marL="539750" indent="-539750" algn="r" rtl="1">
              <a:lnSpc>
                <a:spcPts val="3800"/>
              </a:lnSpc>
              <a:spcBef>
                <a:spcPts val="1200"/>
              </a:spcBef>
              <a:buSzPct val="90000"/>
              <a:buBlip>
                <a:blip r:embed="rId2"/>
              </a:buBlip>
            </a:pPr>
            <a:endParaRPr lang="he-IL" sz="3600" dirty="0">
              <a:latin typeface="Arial" panose="020B0604020202020204" pitchFamily="34" charset="0"/>
              <a:cs typeface="Arial" panose="020B0604020202020204" pitchFamily="34" charset="0"/>
            </a:endParaRPr>
          </a:p>
          <a:p>
            <a:pPr algn="r" rtl="1"/>
            <a:endParaRPr lang="LID4096"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6060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sz="1100" b="1" dirty="0">
                <a:cs typeface="+mn-cs"/>
              </a:rPr>
              <a:t>HINE LO YANUM</a:t>
            </a:r>
            <a:r>
              <a:rPr lang="he-IL" sz="1100" b="1" dirty="0">
                <a:cs typeface="+mn-cs"/>
              </a:rPr>
              <a:t>                                                               </a:t>
            </a:r>
            <a:r>
              <a:rPr lang="en-US" sz="1100" b="1" dirty="0">
                <a:cs typeface="+mn-cs"/>
              </a:rPr>
              <a:t> </a:t>
            </a:r>
            <a:r>
              <a:rPr lang="he-IL" sz="1100" b="1" dirty="0">
                <a:cs typeface="+mn-cs"/>
              </a:rPr>
              <a:t>הנה לא ינום                                                                       </a:t>
            </a:r>
            <a:r>
              <a:rPr lang="he-IL" sz="2800" b="1" dirty="0">
                <a:cs typeface="+mn-cs"/>
              </a:rPr>
              <a:t>תהילים קכ"א</a:t>
            </a:r>
            <a:endParaRPr lang="he-IL" dirty="0">
              <a:cs typeface="+mn-cs"/>
            </a:endParaRPr>
          </a:p>
        </p:txBody>
      </p:sp>
      <p:sp>
        <p:nvSpPr>
          <p:cNvPr id="3" name="Content Placeholder 2"/>
          <p:cNvSpPr>
            <a:spLocks noGrp="1"/>
          </p:cNvSpPr>
          <p:nvPr>
            <p:ph sz="half" idx="1"/>
          </p:nvPr>
        </p:nvSpPr>
        <p:spPr>
          <a:xfrm>
            <a:off x="304800" y="579437"/>
            <a:ext cx="4876800" cy="4525963"/>
          </a:xfrm>
        </p:spPr>
        <p:txBody>
          <a:bodyPr>
            <a:noAutofit/>
          </a:bodyPr>
          <a:lstStyle/>
          <a:p>
            <a:r>
              <a:rPr lang="en-US" dirty="0" err="1"/>
              <a:t>Esa</a:t>
            </a:r>
            <a:r>
              <a:rPr lang="en-US" dirty="0"/>
              <a:t> </a:t>
            </a:r>
            <a:r>
              <a:rPr lang="en-US" dirty="0" err="1"/>
              <a:t>einai</a:t>
            </a:r>
            <a:r>
              <a:rPr lang="en-US" dirty="0"/>
              <a:t> el </a:t>
            </a:r>
            <a:r>
              <a:rPr lang="en-US" dirty="0" err="1"/>
              <a:t>heharim</a:t>
            </a:r>
            <a:r>
              <a:rPr lang="en-US" dirty="0"/>
              <a:t>,</a:t>
            </a:r>
          </a:p>
          <a:p>
            <a:r>
              <a:rPr lang="en-US" dirty="0" err="1"/>
              <a:t>Me’ain</a:t>
            </a:r>
            <a:r>
              <a:rPr lang="en-US" dirty="0"/>
              <a:t> </a:t>
            </a:r>
            <a:r>
              <a:rPr lang="en-US" dirty="0" err="1"/>
              <a:t>yavo</a:t>
            </a:r>
            <a:r>
              <a:rPr lang="en-US" dirty="0"/>
              <a:t> </a:t>
            </a:r>
            <a:r>
              <a:rPr lang="en-US" dirty="0" err="1"/>
              <a:t>ezri</a:t>
            </a:r>
            <a:r>
              <a:rPr lang="en-US" dirty="0"/>
              <a:t>.</a:t>
            </a:r>
          </a:p>
          <a:p>
            <a:r>
              <a:rPr lang="en-US" dirty="0" err="1"/>
              <a:t>Ezri</a:t>
            </a:r>
            <a:r>
              <a:rPr lang="en-US" dirty="0"/>
              <a:t> </a:t>
            </a:r>
            <a:r>
              <a:rPr lang="en-US" dirty="0" err="1"/>
              <a:t>meadonai</a:t>
            </a:r>
            <a:r>
              <a:rPr lang="en-US" dirty="0"/>
              <a:t> </a:t>
            </a:r>
            <a:r>
              <a:rPr lang="en-US" dirty="0" err="1"/>
              <a:t>ose</a:t>
            </a:r>
            <a:r>
              <a:rPr lang="en-US" dirty="0"/>
              <a:t> </a:t>
            </a:r>
          </a:p>
          <a:p>
            <a:r>
              <a:rPr lang="en-US" dirty="0" err="1"/>
              <a:t>Shamayim</a:t>
            </a:r>
            <a:r>
              <a:rPr lang="en-US" dirty="0"/>
              <a:t> </a:t>
            </a:r>
            <a:r>
              <a:rPr lang="en-US" dirty="0" err="1"/>
              <a:t>va’aretz</a:t>
            </a:r>
            <a:r>
              <a:rPr lang="en-US" dirty="0"/>
              <a:t>.</a:t>
            </a:r>
          </a:p>
          <a:p>
            <a:endParaRPr lang="en-US" sz="2000" dirty="0"/>
          </a:p>
          <a:p>
            <a:r>
              <a:rPr lang="ru-RU" dirty="0" err="1"/>
              <a:t>Эса</a:t>
            </a:r>
            <a:r>
              <a:rPr lang="ru-RU" dirty="0"/>
              <a:t> </a:t>
            </a:r>
            <a:r>
              <a:rPr lang="ru-RU" dirty="0" err="1"/>
              <a:t>эйнай</a:t>
            </a:r>
            <a:r>
              <a:rPr lang="ru-RU" dirty="0"/>
              <a:t> эл </a:t>
            </a:r>
            <a:r>
              <a:rPr lang="en-US" dirty="0"/>
              <a:t>h</a:t>
            </a:r>
            <a:r>
              <a:rPr lang="ru-RU" dirty="0"/>
              <a:t>е</a:t>
            </a:r>
            <a:r>
              <a:rPr lang="en-US" dirty="0"/>
              <a:t>h</a:t>
            </a:r>
            <a:r>
              <a:rPr lang="ru-RU" dirty="0" err="1"/>
              <a:t>арим</a:t>
            </a:r>
            <a:r>
              <a:rPr lang="ru-RU" dirty="0"/>
              <a:t>,</a:t>
            </a:r>
          </a:p>
          <a:p>
            <a:r>
              <a:rPr lang="ru-RU" dirty="0" err="1"/>
              <a:t>Меаин</a:t>
            </a:r>
            <a:r>
              <a:rPr lang="ru-RU" dirty="0"/>
              <a:t> яво </a:t>
            </a:r>
            <a:r>
              <a:rPr lang="ru-RU" dirty="0" err="1"/>
              <a:t>эзри</a:t>
            </a:r>
            <a:r>
              <a:rPr lang="ru-RU" dirty="0"/>
              <a:t>.</a:t>
            </a:r>
          </a:p>
          <a:p>
            <a:r>
              <a:rPr lang="ru-RU" dirty="0" err="1"/>
              <a:t>Эзри</a:t>
            </a:r>
            <a:r>
              <a:rPr lang="ru-RU" dirty="0"/>
              <a:t> </a:t>
            </a:r>
            <a:r>
              <a:rPr lang="ru-RU" dirty="0" err="1"/>
              <a:t>мэ</a:t>
            </a:r>
            <a:r>
              <a:rPr lang="en-US" dirty="0"/>
              <a:t>A</a:t>
            </a:r>
            <a:r>
              <a:rPr lang="ru-RU" dirty="0" err="1"/>
              <a:t>донай</a:t>
            </a:r>
            <a:r>
              <a:rPr lang="ru-RU" dirty="0"/>
              <a:t> </a:t>
            </a:r>
            <a:r>
              <a:rPr lang="ru-RU" dirty="0" err="1"/>
              <a:t>осэ</a:t>
            </a:r>
            <a:endParaRPr lang="ru-RU" dirty="0"/>
          </a:p>
          <a:p>
            <a:r>
              <a:rPr lang="ru-RU" dirty="0" err="1"/>
              <a:t>Шамаим</a:t>
            </a:r>
            <a:r>
              <a:rPr lang="ru-RU" dirty="0"/>
              <a:t> </a:t>
            </a:r>
            <a:r>
              <a:rPr lang="ru-RU" dirty="0" err="1"/>
              <a:t>ваарец</a:t>
            </a:r>
            <a:r>
              <a:rPr lang="ru-RU" dirty="0"/>
              <a:t>.</a:t>
            </a:r>
          </a:p>
          <a:p>
            <a:endParaRPr lang="en-US" dirty="0"/>
          </a:p>
          <a:p>
            <a:endParaRPr lang="en-US" sz="1400" dirty="0"/>
          </a:p>
        </p:txBody>
      </p:sp>
      <p:sp>
        <p:nvSpPr>
          <p:cNvPr id="4" name="Content Placeholder 3"/>
          <p:cNvSpPr>
            <a:spLocks noGrp="1"/>
          </p:cNvSpPr>
          <p:nvPr>
            <p:ph sz="half" idx="2"/>
          </p:nvPr>
        </p:nvSpPr>
        <p:spPr>
          <a:xfrm>
            <a:off x="4495800" y="533400"/>
            <a:ext cx="4343400" cy="4525963"/>
          </a:xfrm>
        </p:spPr>
        <p:txBody>
          <a:bodyPr/>
          <a:lstStyle/>
          <a:p>
            <a:r>
              <a:rPr lang="he-IL" dirty="0"/>
              <a:t>אשא עיני אל ההרים,</a:t>
            </a:r>
          </a:p>
          <a:p>
            <a:r>
              <a:rPr lang="he-IL" dirty="0"/>
              <a:t>מאין יבוא עזרי.</a:t>
            </a:r>
          </a:p>
          <a:p>
            <a:r>
              <a:rPr lang="he-IL" dirty="0"/>
              <a:t>עזרי מאדוני עושה שמיים וארץ.</a:t>
            </a:r>
            <a:endParaRPr lang="en-US" dirty="0"/>
          </a:p>
          <a:p>
            <a:endParaRPr lang="he-IL" dirty="0"/>
          </a:p>
        </p:txBody>
      </p:sp>
      <p:sp>
        <p:nvSpPr>
          <p:cNvPr id="5" name="Text Placeholder 4"/>
          <p:cNvSpPr>
            <a:spLocks noGrp="1"/>
          </p:cNvSpPr>
          <p:nvPr>
            <p:ph type="body" sz="quarter" idx="13"/>
          </p:nvPr>
        </p:nvSpPr>
        <p:spPr>
          <a:xfrm>
            <a:off x="457200" y="5287963"/>
            <a:ext cx="8382000" cy="1493837"/>
          </a:xfrm>
        </p:spPr>
        <p:txBody>
          <a:bodyPr>
            <a:normAutofit/>
          </a:bodyPr>
          <a:lstStyle/>
          <a:p>
            <a:r>
              <a:rPr lang="en-US" dirty="0"/>
              <a:t>I lift up my eyes to the mountains—where does my help come from?</a:t>
            </a:r>
            <a:br>
              <a:rPr lang="en-US" dirty="0"/>
            </a:br>
            <a:r>
              <a:rPr lang="en-US" baseline="30000" dirty="0"/>
              <a:t> </a:t>
            </a:r>
            <a:r>
              <a:rPr lang="en-US" dirty="0"/>
              <a:t>My help comes from the Lord, the Maker of heaven and earth.</a:t>
            </a:r>
          </a:p>
          <a:p>
            <a:r>
              <a:rPr lang="ru-RU" dirty="0"/>
              <a:t>Возвожу очи мои к горам, откуда придет помощь моя. Помощь моя от Господа, сотворившего небо и землю.</a:t>
            </a:r>
            <a:endParaRPr lang="he-IL" dirty="0"/>
          </a:p>
        </p:txBody>
      </p:sp>
    </p:spTree>
    <p:extLst>
      <p:ext uri="{BB962C8B-B14F-4D97-AF65-F5344CB8AC3E}">
        <p14:creationId xmlns:p14="http://schemas.microsoft.com/office/powerpoint/2010/main" val="150126459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A7D73-ADD5-4219-9666-1200D7F77816}"/>
              </a:ext>
            </a:extLst>
          </p:cNvPr>
          <p:cNvSpPr>
            <a:spLocks noGrp="1"/>
          </p:cNvSpPr>
          <p:nvPr>
            <p:ph type="title"/>
          </p:nvPr>
        </p:nvSpPr>
        <p:spPr>
          <a:xfrm>
            <a:off x="628650" y="96186"/>
            <a:ext cx="7886700" cy="872003"/>
          </a:xfrm>
        </p:spPr>
        <p:txBody>
          <a:bodyPr>
            <a:normAutofit/>
          </a:bodyPr>
          <a:lstStyle/>
          <a:p>
            <a:pPr algn="ctr" rtl="1"/>
            <a:r>
              <a:rPr lang="he-IL" sz="4000" b="1" dirty="0">
                <a:solidFill>
                  <a:srgbClr val="0070C0"/>
                </a:solidFill>
                <a:effectLst>
                  <a:outerShdw blurRad="38100" dist="38100" dir="2700000" algn="tl">
                    <a:srgbClr val="000000">
                      <a:alpha val="43137"/>
                    </a:srgbClr>
                  </a:outerShdw>
                </a:effectLst>
                <a:cs typeface="+mn-cs"/>
              </a:rPr>
              <a:t>מדינת ישראל ואנחנו</a:t>
            </a:r>
            <a:endParaRPr lang="LID4096" sz="4000" b="1" dirty="0">
              <a:solidFill>
                <a:srgbClr val="0070C0"/>
              </a:solidFill>
              <a:effectLst>
                <a:outerShdw blurRad="38100" dist="38100" dir="2700000" algn="tl">
                  <a:srgbClr val="000000">
                    <a:alpha val="43137"/>
                  </a:srgbClr>
                </a:outerShdw>
              </a:effectLst>
              <a:cs typeface="+mn-cs"/>
            </a:endParaRPr>
          </a:p>
        </p:txBody>
      </p:sp>
      <p:sp>
        <p:nvSpPr>
          <p:cNvPr id="3" name="Content Placeholder 2">
            <a:extLst>
              <a:ext uri="{FF2B5EF4-FFF2-40B4-BE49-F238E27FC236}">
                <a16:creationId xmlns:a16="http://schemas.microsoft.com/office/drawing/2014/main" id="{1EAF4C2B-8BB3-4F90-AC9B-C7A78FC6DEEB}"/>
              </a:ext>
            </a:extLst>
          </p:cNvPr>
          <p:cNvSpPr>
            <a:spLocks noGrp="1"/>
          </p:cNvSpPr>
          <p:nvPr>
            <p:ph idx="1"/>
          </p:nvPr>
        </p:nvSpPr>
        <p:spPr>
          <a:xfrm>
            <a:off x="466344" y="981637"/>
            <a:ext cx="8211312" cy="5228850"/>
          </a:xfrm>
        </p:spPr>
        <p:txBody>
          <a:bodyPr>
            <a:noAutofit/>
          </a:bodyPr>
          <a:lstStyle/>
          <a:p>
            <a:pPr marL="0" indent="0" algn="ctr" rtl="1">
              <a:lnSpc>
                <a:spcPct val="100000"/>
              </a:lnSpc>
              <a:spcBef>
                <a:spcPts val="1200"/>
              </a:spcBef>
              <a:buSzPct val="90000"/>
              <a:buNone/>
            </a:pPr>
            <a:r>
              <a:rPr lang="he-IL"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מבט מלא הודיה וגאווה</a:t>
            </a:r>
            <a:endParaRPr lang="he-IL" sz="3600" dirty="0">
              <a:latin typeface="Arial" panose="020B0604020202020204" pitchFamily="34" charset="0"/>
              <a:cs typeface="Arial" panose="020B0604020202020204" pitchFamily="34" charset="0"/>
            </a:endParaRPr>
          </a:p>
          <a:p>
            <a:pPr marL="539750" indent="-539750" algn="r" rtl="1">
              <a:lnSpc>
                <a:spcPts val="3700"/>
              </a:lnSpc>
              <a:spcBef>
                <a:spcPts val="600"/>
              </a:spcBef>
              <a:buSzPct val="90000"/>
              <a:buBlip>
                <a:blip r:embed="rId2"/>
              </a:buBlip>
            </a:pPr>
            <a:r>
              <a:rPr lang="he-IL" sz="3600" dirty="0">
                <a:latin typeface="David" panose="020E0502060401010101" pitchFamily="34" charset="-79"/>
                <a:cs typeface="David" panose="020E0502060401010101" pitchFamily="34" charset="-79"/>
              </a:rPr>
              <a:t>וַיְבָרֶךְ דָּוִיד אֶת יְהוָה לְעֵינֵי כָּל הַקָּהָל, וַיֹּאמֶר דָּוִיד: בָּרוּךְ אַתָּה יְהוָה אֱלֹהֵי יִשְׂרָאֵל אָבִינוּ, מֵעוֹלָם וְעַד עוֹלָם. לְךָ יְהוָה הַגְּדֻלָּה וְהַגְּבוּרָה וְהַתִּפְאֶרֶת, וְהַנֵּצַח וְהַהוֹד, כִּי כֹל בַּשָּׁמַיִם וּבָאָרֶץ. לְךָ יְהוָה הַמַּמְלָכָה, וְהַמִּתְנַשֵּׂא לְכֹל לְרֹאשׁ. וְהָעֹשֶׁר וְהַכָּבוֹד מִלְּפָנֶיךָ, וְאַתָּה מוֹשֵׁל בַּכֹּל, וּבְיָדְךָ </a:t>
            </a:r>
            <a:r>
              <a:rPr lang="he-IL" sz="3600" dirty="0" err="1">
                <a:latin typeface="David" panose="020E0502060401010101" pitchFamily="34" charset="-79"/>
                <a:cs typeface="David" panose="020E0502060401010101" pitchFamily="34" charset="-79"/>
              </a:rPr>
              <a:t>כֹּח</a:t>
            </a:r>
            <a:r>
              <a:rPr lang="he-IL" sz="3600" dirty="0">
                <a:latin typeface="David" panose="020E0502060401010101" pitchFamily="34" charset="-79"/>
                <a:cs typeface="David" panose="020E0502060401010101" pitchFamily="34" charset="-79"/>
              </a:rPr>
              <a:t>ַ וּגְבוּרָה, וּבְיָדְךָ לְגַדֵּל וּלְחַזֵּק לַכֹּל. וְעַתָּה אֱלֹהֵינוּ, מוֹדִים אֲנַחְנוּ לָךְ וּמְהַלְלִים לְשֵׁם תִּפְאַרְתֶּךָ. וְכִי מִי אֲנִי וּמִי עַמִּי כִּי נַעְצֹר </a:t>
            </a:r>
            <a:r>
              <a:rPr lang="he-IL" sz="3600" dirty="0" err="1">
                <a:latin typeface="David" panose="020E0502060401010101" pitchFamily="34" charset="-79"/>
                <a:cs typeface="David" panose="020E0502060401010101" pitchFamily="34" charset="-79"/>
              </a:rPr>
              <a:t>כֹּח</a:t>
            </a:r>
            <a:r>
              <a:rPr lang="he-IL" sz="3600" dirty="0">
                <a:latin typeface="David" panose="020E0502060401010101" pitchFamily="34" charset="-79"/>
                <a:cs typeface="David" panose="020E0502060401010101" pitchFamily="34" charset="-79"/>
              </a:rPr>
              <a:t>ַ לְהִתְנַדֵּב כָּזֹאת. כִּי מִמְּךָ הַכֹּל, וּמִיָּדְךָ נָתַנּוּ לָךְ.  </a:t>
            </a:r>
            <a:r>
              <a:rPr lang="he-IL" sz="3200" dirty="0">
                <a:solidFill>
                  <a:prstClr val="black"/>
                </a:solidFill>
                <a:latin typeface="David" panose="020E0502060401010101" pitchFamily="34" charset="-79"/>
                <a:cs typeface="David" panose="020E0502060401010101" pitchFamily="34" charset="-79"/>
              </a:rPr>
              <a:t>דברי הימים א' כ"ט 10-14</a:t>
            </a:r>
            <a:endParaRPr lang="he-IL" sz="3600" dirty="0">
              <a:latin typeface="David" panose="020E0502060401010101" pitchFamily="34" charset="-79"/>
              <a:cs typeface="David" panose="020E0502060401010101" pitchFamily="34" charset="-79"/>
            </a:endParaRPr>
          </a:p>
          <a:p>
            <a:pPr marL="539750" indent="-539750" algn="r" rtl="1">
              <a:lnSpc>
                <a:spcPts val="3800"/>
              </a:lnSpc>
              <a:spcBef>
                <a:spcPts val="1200"/>
              </a:spcBef>
              <a:buSzPct val="90000"/>
              <a:buBlip>
                <a:blip r:embed="rId2"/>
              </a:buBlip>
            </a:pPr>
            <a:endParaRPr lang="he-IL" sz="3600" dirty="0">
              <a:latin typeface="Arial" panose="020B0604020202020204" pitchFamily="34" charset="0"/>
              <a:cs typeface="Arial" panose="020B0604020202020204" pitchFamily="34" charset="0"/>
            </a:endParaRPr>
          </a:p>
          <a:p>
            <a:pPr algn="r" rtl="1"/>
            <a:endParaRPr lang="LID4096"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4288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A7D73-ADD5-4219-9666-1200D7F77816}"/>
              </a:ext>
            </a:extLst>
          </p:cNvPr>
          <p:cNvSpPr>
            <a:spLocks noGrp="1"/>
          </p:cNvSpPr>
          <p:nvPr>
            <p:ph type="title"/>
          </p:nvPr>
        </p:nvSpPr>
        <p:spPr>
          <a:xfrm>
            <a:off x="628650" y="96186"/>
            <a:ext cx="7886700" cy="872003"/>
          </a:xfrm>
        </p:spPr>
        <p:txBody>
          <a:bodyPr>
            <a:normAutofit/>
          </a:bodyPr>
          <a:lstStyle/>
          <a:p>
            <a:pPr algn="ctr" rtl="1"/>
            <a:r>
              <a:rPr lang="he-IL" sz="4000" b="1" dirty="0">
                <a:solidFill>
                  <a:srgbClr val="0070C0"/>
                </a:solidFill>
                <a:effectLst>
                  <a:outerShdw blurRad="38100" dist="38100" dir="2700000" algn="tl">
                    <a:srgbClr val="000000">
                      <a:alpha val="43137"/>
                    </a:srgbClr>
                  </a:outerShdw>
                </a:effectLst>
                <a:cs typeface="+mn-cs"/>
              </a:rPr>
              <a:t>מדינת ישראל ואנחנו</a:t>
            </a:r>
            <a:endParaRPr lang="LID4096" sz="4000" b="1" dirty="0">
              <a:solidFill>
                <a:srgbClr val="0070C0"/>
              </a:solidFill>
              <a:effectLst>
                <a:outerShdw blurRad="38100" dist="38100" dir="2700000" algn="tl">
                  <a:srgbClr val="000000">
                    <a:alpha val="43137"/>
                  </a:srgbClr>
                </a:outerShdw>
              </a:effectLst>
              <a:cs typeface="+mn-cs"/>
            </a:endParaRPr>
          </a:p>
        </p:txBody>
      </p:sp>
      <p:sp>
        <p:nvSpPr>
          <p:cNvPr id="3" name="Content Placeholder 2">
            <a:extLst>
              <a:ext uri="{FF2B5EF4-FFF2-40B4-BE49-F238E27FC236}">
                <a16:creationId xmlns:a16="http://schemas.microsoft.com/office/drawing/2014/main" id="{1EAF4C2B-8BB3-4F90-AC9B-C7A78FC6DEEB}"/>
              </a:ext>
            </a:extLst>
          </p:cNvPr>
          <p:cNvSpPr>
            <a:spLocks noGrp="1"/>
          </p:cNvSpPr>
          <p:nvPr>
            <p:ph idx="1"/>
          </p:nvPr>
        </p:nvSpPr>
        <p:spPr>
          <a:xfrm>
            <a:off x="466344" y="981637"/>
            <a:ext cx="8211312" cy="5228850"/>
          </a:xfrm>
        </p:spPr>
        <p:txBody>
          <a:bodyPr>
            <a:noAutofit/>
          </a:bodyPr>
          <a:lstStyle/>
          <a:p>
            <a:pPr marL="0" indent="0" algn="ctr" rtl="1">
              <a:lnSpc>
                <a:spcPct val="100000"/>
              </a:lnSpc>
              <a:spcBef>
                <a:spcPts val="1200"/>
              </a:spcBef>
              <a:buSzPct val="90000"/>
              <a:buNone/>
            </a:pPr>
            <a:r>
              <a:rPr lang="he-IL"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מבט מלא תודה וגאווה אל העבר ואל העתיד</a:t>
            </a:r>
          </a:p>
          <a:p>
            <a:pPr marL="539750" indent="-539750" algn="ctr" rtl="1">
              <a:lnSpc>
                <a:spcPts val="4200"/>
              </a:lnSpc>
              <a:spcBef>
                <a:spcPts val="1200"/>
              </a:spcBef>
              <a:buSzPct val="90000"/>
              <a:buBlip>
                <a:blip r:embed="rId2"/>
              </a:buBlip>
            </a:pPr>
            <a:r>
              <a:rPr lang="he-IL" sz="3600" dirty="0">
                <a:solidFill>
                  <a:prstClr val="black"/>
                </a:solidFill>
                <a:latin typeface="Arial" panose="020B0604020202020204" pitchFamily="34" charset="0"/>
              </a:rPr>
              <a:t>אין </a:t>
            </a:r>
            <a:r>
              <a:rPr lang="he-IL" sz="3600" b="1" dirty="0">
                <a:solidFill>
                  <a:prstClr val="black"/>
                </a:solidFill>
                <a:latin typeface="Arial" panose="020B0604020202020204" pitchFamily="34" charset="0"/>
              </a:rPr>
              <a:t>עצמאות</a:t>
            </a:r>
            <a:r>
              <a:rPr lang="he-IL" sz="3600" dirty="0">
                <a:solidFill>
                  <a:prstClr val="black"/>
                </a:solidFill>
                <a:latin typeface="Arial" panose="020B0604020202020204" pitchFamily="34" charset="0"/>
              </a:rPr>
              <a:t> נפלאה יותר מאשר התלות המוחלטת באלוהי ישראל! </a:t>
            </a:r>
          </a:p>
          <a:p>
            <a:pPr marL="539750" indent="-539750" algn="ctr" rtl="1">
              <a:lnSpc>
                <a:spcPts val="4200"/>
              </a:lnSpc>
              <a:spcBef>
                <a:spcPts val="1200"/>
              </a:spcBef>
              <a:buSzPct val="90000"/>
              <a:buBlip>
                <a:blip r:embed="rId2"/>
              </a:buBlip>
            </a:pPr>
            <a:r>
              <a:rPr lang="he-IL" sz="3600" dirty="0">
                <a:solidFill>
                  <a:prstClr val="black"/>
                </a:solidFill>
                <a:latin typeface="Arial" panose="020B0604020202020204" pitchFamily="34" charset="0"/>
              </a:rPr>
              <a:t>אין </a:t>
            </a:r>
            <a:r>
              <a:rPr lang="he-IL" sz="3600" b="1" dirty="0">
                <a:solidFill>
                  <a:prstClr val="black"/>
                </a:solidFill>
                <a:latin typeface="Arial" panose="020B0604020202020204" pitchFamily="34" charset="0"/>
              </a:rPr>
              <a:t>חירות</a:t>
            </a:r>
            <a:r>
              <a:rPr lang="he-IL" sz="3600" dirty="0">
                <a:solidFill>
                  <a:prstClr val="black"/>
                </a:solidFill>
                <a:latin typeface="Arial" panose="020B0604020202020204" pitchFamily="34" charset="0"/>
              </a:rPr>
              <a:t> אמיתית ללא התלות המוחלטת בכפרתו של משיח ישראל! </a:t>
            </a:r>
          </a:p>
          <a:p>
            <a:pPr marL="0" indent="0" algn="ctr" rtl="1">
              <a:lnSpc>
                <a:spcPts val="4200"/>
              </a:lnSpc>
              <a:spcBef>
                <a:spcPts val="1200"/>
              </a:spcBef>
              <a:buSzPct val="90000"/>
              <a:buNone/>
            </a:pPr>
            <a:r>
              <a:rPr lang="he-IL" sz="3600" dirty="0">
                <a:solidFill>
                  <a:prstClr val="black"/>
                </a:solidFill>
                <a:latin typeface="David" panose="020E0502060401010101" pitchFamily="34" charset="-79"/>
                <a:cs typeface="David" panose="020E0502060401010101" pitchFamily="34" charset="-79"/>
              </a:rPr>
              <a:t>קֵרַבְתִּי צִדְקָתִי לֹא תִרְחָק, וּתְשׁוּעָתִי לֹא תְאַחֵר; </a:t>
            </a:r>
            <a:r>
              <a:rPr lang="he-IL" sz="4000" b="1" dirty="0">
                <a:solidFill>
                  <a:prstClr val="black"/>
                </a:solidFill>
                <a:latin typeface="David" panose="020E0502060401010101" pitchFamily="34" charset="-79"/>
                <a:cs typeface="David" panose="020E0502060401010101" pitchFamily="34" charset="-79"/>
              </a:rPr>
              <a:t>וְנָתַתִּי בְצִיּוֹן תְּשׁוּעָה, לְיִשְׂרָאֵל תִּפְאַרְתִּי</a:t>
            </a:r>
            <a:r>
              <a:rPr lang="he-IL" sz="3600" dirty="0">
                <a:solidFill>
                  <a:prstClr val="black"/>
                </a:solidFill>
                <a:latin typeface="David" panose="020E0502060401010101" pitchFamily="34" charset="-79"/>
                <a:cs typeface="David" panose="020E0502060401010101" pitchFamily="34" charset="-79"/>
              </a:rPr>
              <a:t>. </a:t>
            </a:r>
            <a:br>
              <a:rPr lang="en-US" sz="3600" dirty="0">
                <a:solidFill>
                  <a:prstClr val="black"/>
                </a:solidFill>
                <a:latin typeface="David" panose="020E0502060401010101" pitchFamily="34" charset="-79"/>
                <a:cs typeface="David" panose="020E0502060401010101" pitchFamily="34" charset="-79"/>
              </a:rPr>
            </a:br>
            <a:r>
              <a:rPr lang="he-IL" sz="2800" dirty="0">
                <a:solidFill>
                  <a:prstClr val="black"/>
                </a:solidFill>
                <a:latin typeface="David" panose="020E0502060401010101" pitchFamily="34" charset="-79"/>
                <a:cs typeface="David" panose="020E0502060401010101" pitchFamily="34" charset="-79"/>
              </a:rPr>
              <a:t>ישעיה מ"ו 13</a:t>
            </a:r>
            <a:endParaRPr lang="he-IL" sz="3600" b="1" dirty="0">
              <a:effectLst>
                <a:outerShdw blurRad="38100" dist="38100" dir="2700000" algn="tl">
                  <a:srgbClr val="000000">
                    <a:alpha val="43137"/>
                  </a:srgbClr>
                </a:outerShdw>
              </a:effectLst>
              <a:latin typeface="Arial" panose="020B0604020202020204" pitchFamily="34" charset="0"/>
            </a:endParaRPr>
          </a:p>
          <a:p>
            <a:pPr marL="0" indent="0" algn="ctr" rtl="1">
              <a:lnSpc>
                <a:spcPts val="3800"/>
              </a:lnSpc>
              <a:spcBef>
                <a:spcPts val="2400"/>
              </a:spcBef>
              <a:buSzPct val="90000"/>
              <a:buNone/>
            </a:pPr>
            <a:r>
              <a:rPr lang="he-IL" sz="4800" b="1" dirty="0">
                <a:solidFill>
                  <a:srgbClr val="0070C0"/>
                </a:solidFill>
                <a:effectLst>
                  <a:outerShdw blurRad="38100" dist="38100" dir="2700000" algn="tl">
                    <a:srgbClr val="000000">
                      <a:alpha val="43137"/>
                    </a:srgbClr>
                  </a:outerShdw>
                </a:effectLst>
                <a:latin typeface="Arial" panose="020B0604020202020204" pitchFamily="34" charset="0"/>
              </a:rPr>
              <a:t>לתפארת אלוהי ישראל!</a:t>
            </a:r>
            <a:endParaRPr lang="he-IL" sz="4800" dirty="0">
              <a:solidFill>
                <a:srgbClr val="0070C0"/>
              </a:solidFill>
              <a:latin typeface="Arial" panose="020B0604020202020204" pitchFamily="34" charset="0"/>
            </a:endParaRPr>
          </a:p>
          <a:p>
            <a:pPr marL="539750" indent="-539750" algn="r" rtl="1">
              <a:lnSpc>
                <a:spcPts val="3800"/>
              </a:lnSpc>
              <a:spcBef>
                <a:spcPts val="1200"/>
              </a:spcBef>
              <a:buSzPct val="90000"/>
              <a:buBlip>
                <a:blip r:embed="rId2"/>
              </a:buBlip>
            </a:pPr>
            <a:endParaRPr lang="he-IL" sz="3600" dirty="0">
              <a:latin typeface="Arial" panose="020B0604020202020204" pitchFamily="34" charset="0"/>
              <a:cs typeface="Arial" panose="020B0604020202020204" pitchFamily="34" charset="0"/>
            </a:endParaRPr>
          </a:p>
          <a:p>
            <a:pPr algn="r" rtl="1"/>
            <a:endParaRPr lang="LID4096"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0279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5000"/>
            <a:lum/>
          </a:blip>
          <a:srcRect/>
          <a:stretch>
            <a:fillRect l="-17000" r="-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E7045-A0BE-4744-9F5C-EF4D172DA33B}"/>
              </a:ext>
            </a:extLst>
          </p:cNvPr>
          <p:cNvSpPr>
            <a:spLocks noGrp="1"/>
          </p:cNvSpPr>
          <p:nvPr>
            <p:ph type="title"/>
          </p:nvPr>
        </p:nvSpPr>
        <p:spPr/>
        <p:txBody>
          <a:bodyPr/>
          <a:lstStyle/>
          <a:p>
            <a:endParaRPr lang="LID4096"/>
          </a:p>
        </p:txBody>
      </p:sp>
      <p:sp>
        <p:nvSpPr>
          <p:cNvPr id="3" name="Content Placeholder 2">
            <a:extLst>
              <a:ext uri="{FF2B5EF4-FFF2-40B4-BE49-F238E27FC236}">
                <a16:creationId xmlns:a16="http://schemas.microsoft.com/office/drawing/2014/main" id="{4B9037DD-2FFB-4724-BD71-0D57C4248484}"/>
              </a:ext>
            </a:extLst>
          </p:cNvPr>
          <p:cNvSpPr>
            <a:spLocks noGrp="1"/>
          </p:cNvSpPr>
          <p:nvPr>
            <p:ph idx="1"/>
          </p:nvPr>
        </p:nvSpPr>
        <p:spPr/>
        <p:txBody>
          <a:bodyPr/>
          <a:lstStyle/>
          <a:p>
            <a:endParaRPr lang="LID4096"/>
          </a:p>
        </p:txBody>
      </p:sp>
      <p:sp>
        <p:nvSpPr>
          <p:cNvPr id="6" name="Subtitle 2">
            <a:extLst>
              <a:ext uri="{FF2B5EF4-FFF2-40B4-BE49-F238E27FC236}">
                <a16:creationId xmlns:a16="http://schemas.microsoft.com/office/drawing/2014/main" id="{905A5A10-9BA3-4A88-8E99-8C85F42B7F89}"/>
              </a:ext>
            </a:extLst>
          </p:cNvPr>
          <p:cNvSpPr txBox="1">
            <a:spLocks/>
          </p:cNvSpPr>
          <p:nvPr/>
        </p:nvSpPr>
        <p:spPr>
          <a:xfrm>
            <a:off x="5650517" y="6037382"/>
            <a:ext cx="3352806" cy="668215"/>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0" marR="0" lvl="0" indent="0" algn="ctr" defTabSz="914400" rtl="1"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a:ln>
                  <a:noFill/>
                </a:ln>
                <a:solidFill>
                  <a:srgbClr val="1F497D">
                    <a:lumMod val="60000"/>
                    <a:lumOff val="40000"/>
                  </a:srgbClr>
                </a:solidFill>
                <a:effectLst>
                  <a:outerShdw blurRad="38100" dist="38100" dir="2700000" algn="tl">
                    <a:srgbClr val="000000">
                      <a:alpha val="43137"/>
                    </a:srgbClr>
                  </a:outerShdw>
                </a:effectLst>
                <a:uLnTx/>
                <a:uFillTx/>
                <a:latin typeface="Calibri"/>
                <a:ea typeface="+mn-ea"/>
                <a:cs typeface="+mn-cs"/>
              </a:rPr>
              <a:t>beiteliyahu.org</a:t>
            </a:r>
            <a:endParaRPr kumimoji="0" lang="en-US" sz="3200" b="0" i="0" u="none" strike="noStrike" kern="1200" cap="none" spc="0" normalizeH="0" baseline="0" noProof="0" dirty="0">
              <a:ln>
                <a:noFill/>
              </a:ln>
              <a:solidFill>
                <a:srgbClr val="1F497D">
                  <a:lumMod val="60000"/>
                  <a:lumOff val="40000"/>
                </a:srgbClr>
              </a:solidFill>
              <a:effectLst>
                <a:outerShdw blurRad="38100" dist="38100" dir="2700000" algn="tl">
                  <a:srgbClr val="000000">
                    <a:alpha val="43137"/>
                  </a:srgbClr>
                </a:outerShdw>
              </a:effectLst>
              <a:uLnTx/>
              <a:uFillTx/>
              <a:latin typeface="Calibri"/>
              <a:ea typeface="+mn-ea"/>
              <a:cs typeface="+mn-cs"/>
            </a:endParaRPr>
          </a:p>
        </p:txBody>
      </p:sp>
    </p:spTree>
    <p:extLst>
      <p:ext uri="{BB962C8B-B14F-4D97-AF65-F5344CB8AC3E}">
        <p14:creationId xmlns:p14="http://schemas.microsoft.com/office/powerpoint/2010/main" val="17604749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rtl="0"/>
            <a:r>
              <a:rPr lang="en-GB" b="1" dirty="0">
                <a:cs typeface="+mn-cs"/>
              </a:rPr>
              <a:t>1.3 EIN KAMOCHA ELOHIM </a:t>
            </a:r>
            <a:r>
              <a:rPr lang="he-IL" b="1" dirty="0">
                <a:cs typeface="+mn-cs"/>
              </a:rPr>
              <a:t>						אין כמוך אלוהים </a:t>
            </a:r>
            <a:endParaRPr lang="he-IL" dirty="0">
              <a:cs typeface="+mn-cs"/>
            </a:endParaRPr>
          </a:p>
        </p:txBody>
      </p:sp>
      <p:sp>
        <p:nvSpPr>
          <p:cNvPr id="5" name="Content Placeholder 4"/>
          <p:cNvSpPr>
            <a:spLocks noGrp="1"/>
          </p:cNvSpPr>
          <p:nvPr>
            <p:ph sz="half" idx="1"/>
          </p:nvPr>
        </p:nvSpPr>
        <p:spPr>
          <a:xfrm>
            <a:off x="304800" y="533400"/>
            <a:ext cx="4876800" cy="4525963"/>
          </a:xfrm>
        </p:spPr>
        <p:txBody>
          <a:bodyPr>
            <a:noAutofit/>
          </a:bodyPr>
          <a:lstStyle/>
          <a:p>
            <a:r>
              <a:rPr lang="en-GB" dirty="0"/>
              <a:t>En </a:t>
            </a:r>
            <a:r>
              <a:rPr lang="en-GB" dirty="0" err="1"/>
              <a:t>kamocha</a:t>
            </a:r>
            <a:r>
              <a:rPr lang="en-US" dirty="0"/>
              <a:t>,</a:t>
            </a:r>
            <a:r>
              <a:rPr lang="en-GB" dirty="0"/>
              <a:t> </a:t>
            </a:r>
            <a:r>
              <a:rPr lang="en-GB" dirty="0" err="1"/>
              <a:t>Elohim</a:t>
            </a:r>
            <a:r>
              <a:rPr lang="en-US" dirty="0"/>
              <a:t>.</a:t>
            </a:r>
            <a:endParaRPr lang="en-GB" dirty="0"/>
          </a:p>
          <a:p>
            <a:r>
              <a:rPr lang="en-GB" dirty="0" err="1"/>
              <a:t>Goel</a:t>
            </a:r>
            <a:r>
              <a:rPr lang="en-GB" dirty="0"/>
              <a:t> Israel. </a:t>
            </a:r>
            <a:r>
              <a:rPr lang="en-GB" dirty="0" err="1"/>
              <a:t>Moshia</a:t>
            </a:r>
            <a:r>
              <a:rPr lang="en-GB" dirty="0"/>
              <a:t> </a:t>
            </a:r>
            <a:r>
              <a:rPr lang="en-GB" dirty="0" err="1"/>
              <a:t>haolam</a:t>
            </a:r>
            <a:r>
              <a:rPr lang="en-GB" dirty="0"/>
              <a:t>.</a:t>
            </a:r>
          </a:p>
          <a:p>
            <a:r>
              <a:rPr lang="en-GB" dirty="0" err="1"/>
              <a:t>Niten</a:t>
            </a:r>
            <a:r>
              <a:rPr lang="en-GB" dirty="0"/>
              <a:t> </a:t>
            </a:r>
            <a:r>
              <a:rPr lang="en-GB" dirty="0" err="1"/>
              <a:t>kavod</a:t>
            </a:r>
            <a:r>
              <a:rPr lang="en-GB" dirty="0"/>
              <a:t> </a:t>
            </a:r>
            <a:r>
              <a:rPr lang="en-GB" dirty="0" err="1"/>
              <a:t>leshimcha</a:t>
            </a:r>
            <a:r>
              <a:rPr lang="en-GB" dirty="0"/>
              <a:t>.</a:t>
            </a:r>
          </a:p>
          <a:p>
            <a:endParaRPr lang="ru-RU" sz="1400" dirty="0"/>
          </a:p>
          <a:p>
            <a:r>
              <a:rPr lang="ru-RU" dirty="0"/>
              <a:t>Эйн камоха, Эло</a:t>
            </a:r>
            <a:r>
              <a:rPr lang="en-GB" dirty="0"/>
              <a:t>h</a:t>
            </a:r>
            <a:r>
              <a:rPr lang="ru-RU" dirty="0"/>
              <a:t>им.</a:t>
            </a:r>
          </a:p>
          <a:p>
            <a:r>
              <a:rPr lang="ru-RU" dirty="0"/>
              <a:t>Гоэль Исраэль</a:t>
            </a:r>
          </a:p>
          <a:p>
            <a:r>
              <a:rPr lang="ru-RU" dirty="0"/>
              <a:t>Мошиа </a:t>
            </a:r>
            <a:r>
              <a:rPr lang="en-GB" dirty="0"/>
              <a:t>h</a:t>
            </a:r>
            <a:r>
              <a:rPr lang="ru-RU" dirty="0"/>
              <a:t>аолям.</a:t>
            </a:r>
          </a:p>
          <a:p>
            <a:r>
              <a:rPr lang="ru-RU" dirty="0"/>
              <a:t>Нитен кавод </a:t>
            </a:r>
            <a:r>
              <a:rPr lang="ru-RU" dirty="0" err="1"/>
              <a:t>Лешимха</a:t>
            </a:r>
            <a:r>
              <a:rPr lang="ru-RU" dirty="0"/>
              <a:t>.</a:t>
            </a:r>
          </a:p>
        </p:txBody>
      </p:sp>
      <p:sp>
        <p:nvSpPr>
          <p:cNvPr id="6" name="Content Placeholder 5"/>
          <p:cNvSpPr>
            <a:spLocks noGrp="1"/>
          </p:cNvSpPr>
          <p:nvPr>
            <p:ph sz="half" idx="2"/>
          </p:nvPr>
        </p:nvSpPr>
        <p:spPr>
          <a:xfrm>
            <a:off x="3886200" y="457200"/>
            <a:ext cx="4953000" cy="4525963"/>
          </a:xfrm>
        </p:spPr>
        <p:txBody>
          <a:bodyPr/>
          <a:lstStyle/>
          <a:p>
            <a:r>
              <a:rPr lang="he-IL" dirty="0"/>
              <a:t>אין כמוך, אלוהים,</a:t>
            </a:r>
          </a:p>
          <a:p>
            <a:r>
              <a:rPr lang="he-IL" dirty="0"/>
              <a:t>גואל ישראל,</a:t>
            </a:r>
          </a:p>
          <a:p>
            <a:r>
              <a:rPr lang="he-IL" dirty="0"/>
              <a:t>מושיע העולם.</a:t>
            </a:r>
          </a:p>
          <a:p>
            <a:r>
              <a:rPr lang="he-IL" dirty="0"/>
              <a:t>ניתן כבוד לשמך.</a:t>
            </a:r>
            <a:endParaRPr lang="en-US" dirty="0"/>
          </a:p>
        </p:txBody>
      </p:sp>
      <p:sp>
        <p:nvSpPr>
          <p:cNvPr id="7" name="Text Placeholder 6"/>
          <p:cNvSpPr>
            <a:spLocks noGrp="1"/>
          </p:cNvSpPr>
          <p:nvPr>
            <p:ph type="body" sz="quarter" idx="13"/>
          </p:nvPr>
        </p:nvSpPr>
        <p:spPr>
          <a:xfrm>
            <a:off x="457200" y="5334000"/>
            <a:ext cx="8305800" cy="1066800"/>
          </a:xfrm>
        </p:spPr>
        <p:txBody>
          <a:bodyPr>
            <a:noAutofit/>
          </a:bodyPr>
          <a:lstStyle/>
          <a:p>
            <a:pPr marL="0" indent="0" rtl="0">
              <a:spcBef>
                <a:spcPts val="0"/>
              </a:spcBef>
            </a:pPr>
            <a:r>
              <a:rPr lang="en-GB" dirty="0"/>
              <a:t>There is none like you, God.  Redeemer of Israel. Savior of the world.</a:t>
            </a:r>
            <a:endParaRPr lang="he-IL" dirty="0"/>
          </a:p>
          <a:p>
            <a:pPr marL="0" indent="0" rtl="0">
              <a:spcBef>
                <a:spcPts val="0"/>
              </a:spcBef>
            </a:pPr>
            <a:r>
              <a:rPr lang="he-IL" dirty="0"/>
              <a:t>  </a:t>
            </a:r>
            <a:r>
              <a:rPr lang="en-US" dirty="0"/>
              <a:t>W</a:t>
            </a:r>
            <a:r>
              <a:rPr lang="en-GB" dirty="0"/>
              <a:t>e give glory to your name. </a:t>
            </a:r>
          </a:p>
          <a:p>
            <a:pPr marL="0" indent="0" rtl="0">
              <a:spcBef>
                <a:spcPts val="0"/>
              </a:spcBef>
            </a:pPr>
            <a:r>
              <a:rPr lang="ru-RU" dirty="0"/>
              <a:t>Нет таких, как Ты. Спаситель Израиль, Искупитель мира. </a:t>
            </a:r>
          </a:p>
          <a:p>
            <a:pPr marL="0" indent="0" rtl="0">
              <a:spcBef>
                <a:spcPts val="0"/>
              </a:spcBef>
            </a:pPr>
            <a:r>
              <a:rPr lang="ru-RU" dirty="0"/>
              <a:t>Прославим Имя Твое. </a:t>
            </a:r>
          </a:p>
        </p:txBody>
      </p:sp>
    </p:spTree>
    <p:extLst>
      <p:ext uri="{BB962C8B-B14F-4D97-AF65-F5344CB8AC3E}">
        <p14:creationId xmlns:p14="http://schemas.microsoft.com/office/powerpoint/2010/main" val="26220751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rtl="0"/>
            <a:r>
              <a:rPr lang="en-GB" b="1" dirty="0">
                <a:cs typeface="+mn-cs"/>
              </a:rPr>
              <a:t>1.3 EIN KAMOCHA ELOHIM </a:t>
            </a:r>
            <a:r>
              <a:rPr lang="he-IL" b="1" dirty="0">
                <a:cs typeface="+mn-cs"/>
              </a:rPr>
              <a:t>						אין כמוך אלוהים </a:t>
            </a:r>
            <a:endParaRPr lang="he-IL" dirty="0">
              <a:cs typeface="+mn-cs"/>
            </a:endParaRPr>
          </a:p>
        </p:txBody>
      </p:sp>
      <p:sp>
        <p:nvSpPr>
          <p:cNvPr id="5" name="Content Placeholder 4"/>
          <p:cNvSpPr>
            <a:spLocks noGrp="1"/>
          </p:cNvSpPr>
          <p:nvPr>
            <p:ph sz="half" idx="1"/>
          </p:nvPr>
        </p:nvSpPr>
        <p:spPr>
          <a:xfrm>
            <a:off x="304800" y="533400"/>
            <a:ext cx="4876800" cy="4525963"/>
          </a:xfrm>
        </p:spPr>
        <p:txBody>
          <a:bodyPr>
            <a:noAutofit/>
          </a:bodyPr>
          <a:lstStyle/>
          <a:p>
            <a:r>
              <a:rPr lang="en-GB" dirty="0"/>
              <a:t>En </a:t>
            </a:r>
            <a:r>
              <a:rPr lang="en-GB" dirty="0" err="1"/>
              <a:t>kamocha</a:t>
            </a:r>
            <a:r>
              <a:rPr lang="en-US" dirty="0"/>
              <a:t>,</a:t>
            </a:r>
            <a:r>
              <a:rPr lang="en-GB" dirty="0"/>
              <a:t> </a:t>
            </a:r>
            <a:r>
              <a:rPr lang="en-GB" dirty="0" err="1"/>
              <a:t>Elohim</a:t>
            </a:r>
            <a:r>
              <a:rPr lang="en-US" dirty="0"/>
              <a:t>.</a:t>
            </a:r>
            <a:endParaRPr lang="en-GB" dirty="0"/>
          </a:p>
          <a:p>
            <a:r>
              <a:rPr lang="en-GB" dirty="0" err="1"/>
              <a:t>Goel</a:t>
            </a:r>
            <a:r>
              <a:rPr lang="en-GB" dirty="0"/>
              <a:t> Israel. </a:t>
            </a:r>
            <a:r>
              <a:rPr lang="en-GB" dirty="0" err="1"/>
              <a:t>Moshia</a:t>
            </a:r>
            <a:r>
              <a:rPr lang="en-GB" dirty="0"/>
              <a:t> </a:t>
            </a:r>
            <a:r>
              <a:rPr lang="en-GB" dirty="0" err="1"/>
              <a:t>haolam</a:t>
            </a:r>
            <a:r>
              <a:rPr lang="en-GB" dirty="0"/>
              <a:t>.</a:t>
            </a:r>
          </a:p>
          <a:p>
            <a:r>
              <a:rPr lang="en-GB" dirty="0" err="1"/>
              <a:t>Niten</a:t>
            </a:r>
            <a:r>
              <a:rPr lang="en-GB" dirty="0"/>
              <a:t> </a:t>
            </a:r>
            <a:r>
              <a:rPr lang="en-GB" dirty="0" err="1"/>
              <a:t>kavod</a:t>
            </a:r>
            <a:r>
              <a:rPr lang="en-GB" dirty="0"/>
              <a:t> </a:t>
            </a:r>
            <a:r>
              <a:rPr lang="en-GB" dirty="0" err="1"/>
              <a:t>leshimcha</a:t>
            </a:r>
            <a:r>
              <a:rPr lang="en-GB" dirty="0"/>
              <a:t>.</a:t>
            </a:r>
          </a:p>
          <a:p>
            <a:r>
              <a:rPr lang="en-GB" dirty="0" err="1"/>
              <a:t>Ki</a:t>
            </a:r>
            <a:r>
              <a:rPr lang="en-GB" dirty="0"/>
              <a:t> </a:t>
            </a:r>
            <a:r>
              <a:rPr lang="en-GB" dirty="0" err="1"/>
              <a:t>gavar</a:t>
            </a:r>
            <a:r>
              <a:rPr lang="en-GB" dirty="0"/>
              <a:t> </a:t>
            </a:r>
            <a:r>
              <a:rPr lang="en-GB" dirty="0" err="1"/>
              <a:t>aleinu</a:t>
            </a:r>
            <a:r>
              <a:rPr lang="en-GB" dirty="0"/>
              <a:t> </a:t>
            </a:r>
            <a:r>
              <a:rPr lang="en-GB" dirty="0" err="1"/>
              <a:t>chasdecha</a:t>
            </a:r>
            <a:r>
              <a:rPr lang="en-GB" dirty="0"/>
              <a:t>.</a:t>
            </a:r>
          </a:p>
          <a:p>
            <a:endParaRPr lang="ru-RU" sz="1400" dirty="0"/>
          </a:p>
          <a:p>
            <a:r>
              <a:rPr lang="ru-RU" dirty="0"/>
              <a:t>Эйн камоха, Эло</a:t>
            </a:r>
            <a:r>
              <a:rPr lang="en-GB" dirty="0"/>
              <a:t>h</a:t>
            </a:r>
            <a:r>
              <a:rPr lang="ru-RU" dirty="0"/>
              <a:t>им.</a:t>
            </a:r>
          </a:p>
          <a:p>
            <a:r>
              <a:rPr lang="ru-RU" dirty="0"/>
              <a:t>Гоэль Исраэль</a:t>
            </a:r>
          </a:p>
          <a:p>
            <a:r>
              <a:rPr lang="ru-RU" dirty="0"/>
              <a:t>Мошиа </a:t>
            </a:r>
            <a:r>
              <a:rPr lang="en-GB" dirty="0"/>
              <a:t>h</a:t>
            </a:r>
            <a:r>
              <a:rPr lang="ru-RU" dirty="0"/>
              <a:t>аолям.</a:t>
            </a:r>
          </a:p>
          <a:p>
            <a:r>
              <a:rPr lang="ru-RU" dirty="0"/>
              <a:t>Нитен кавод Лешимха.</a:t>
            </a:r>
          </a:p>
          <a:p>
            <a:r>
              <a:rPr lang="ru-RU" dirty="0"/>
              <a:t>Ки гавар алейну Хасдеха.</a:t>
            </a:r>
            <a:endParaRPr lang="en-GB" dirty="0"/>
          </a:p>
        </p:txBody>
      </p:sp>
      <p:sp>
        <p:nvSpPr>
          <p:cNvPr id="6" name="Content Placeholder 5"/>
          <p:cNvSpPr>
            <a:spLocks noGrp="1"/>
          </p:cNvSpPr>
          <p:nvPr>
            <p:ph sz="half" idx="2"/>
          </p:nvPr>
        </p:nvSpPr>
        <p:spPr>
          <a:xfrm>
            <a:off x="3886200" y="457200"/>
            <a:ext cx="4953000" cy="4525963"/>
          </a:xfrm>
        </p:spPr>
        <p:txBody>
          <a:bodyPr/>
          <a:lstStyle/>
          <a:p>
            <a:r>
              <a:rPr lang="he-IL" dirty="0"/>
              <a:t>אין כמוך, אלוהים,</a:t>
            </a:r>
          </a:p>
          <a:p>
            <a:r>
              <a:rPr lang="he-IL" dirty="0"/>
              <a:t>גואל ישראל,</a:t>
            </a:r>
          </a:p>
          <a:p>
            <a:r>
              <a:rPr lang="he-IL" dirty="0"/>
              <a:t>מושיע העולם.</a:t>
            </a:r>
          </a:p>
          <a:p>
            <a:r>
              <a:rPr lang="he-IL" dirty="0"/>
              <a:t>ניתן כבוד לשמך.</a:t>
            </a:r>
            <a:endParaRPr lang="en-US" dirty="0"/>
          </a:p>
          <a:p>
            <a:r>
              <a:rPr lang="he-IL" dirty="0"/>
              <a:t>כי גבר עלינו חסדך.</a:t>
            </a:r>
            <a:endParaRPr lang="en-US" dirty="0"/>
          </a:p>
        </p:txBody>
      </p:sp>
      <p:sp>
        <p:nvSpPr>
          <p:cNvPr id="7" name="Text Placeholder 6"/>
          <p:cNvSpPr>
            <a:spLocks noGrp="1"/>
          </p:cNvSpPr>
          <p:nvPr>
            <p:ph type="body" sz="quarter" idx="13"/>
          </p:nvPr>
        </p:nvSpPr>
        <p:spPr>
          <a:xfrm>
            <a:off x="457200" y="5334000"/>
            <a:ext cx="8305800" cy="1066800"/>
          </a:xfrm>
        </p:spPr>
        <p:txBody>
          <a:bodyPr>
            <a:noAutofit/>
          </a:bodyPr>
          <a:lstStyle/>
          <a:p>
            <a:pPr marL="0" indent="0" rtl="0">
              <a:spcBef>
                <a:spcPts val="0"/>
              </a:spcBef>
            </a:pPr>
            <a:r>
              <a:rPr lang="en-GB" dirty="0"/>
              <a:t>There is none like you, God.  Redeemer of Israel. Savior of the world.</a:t>
            </a:r>
            <a:endParaRPr lang="he-IL" dirty="0"/>
          </a:p>
          <a:p>
            <a:pPr marL="0" indent="0" rtl="0">
              <a:spcBef>
                <a:spcPts val="0"/>
              </a:spcBef>
            </a:pPr>
            <a:r>
              <a:rPr lang="he-IL" dirty="0"/>
              <a:t>  </a:t>
            </a:r>
            <a:r>
              <a:rPr lang="en-US" dirty="0"/>
              <a:t>W</a:t>
            </a:r>
            <a:r>
              <a:rPr lang="en-GB" dirty="0"/>
              <a:t>e give glory to your name.  For your grace is abundant toward us.</a:t>
            </a:r>
          </a:p>
          <a:p>
            <a:pPr marL="0" indent="0" rtl="0">
              <a:spcBef>
                <a:spcPts val="0"/>
              </a:spcBef>
            </a:pPr>
            <a:r>
              <a:rPr lang="ru-RU" dirty="0"/>
              <a:t>      Нет таких, как Ты. Спаситель Израиль, Искупитель мира. </a:t>
            </a:r>
          </a:p>
          <a:p>
            <a:pPr marL="0" indent="0" rtl="0">
              <a:spcBef>
                <a:spcPts val="0"/>
              </a:spcBef>
            </a:pPr>
            <a:r>
              <a:rPr lang="ru-RU" dirty="0"/>
              <a:t>Прославим Имя Твое. Благодать Твоя над нами.</a:t>
            </a:r>
          </a:p>
        </p:txBody>
      </p:sp>
    </p:spTree>
    <p:extLst>
      <p:ext uri="{BB962C8B-B14F-4D97-AF65-F5344CB8AC3E}">
        <p14:creationId xmlns:p14="http://schemas.microsoft.com/office/powerpoint/2010/main" val="250980604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GB" b="1" dirty="0">
                <a:cs typeface="+mn-cs"/>
              </a:rPr>
              <a:t>2.3 EIN KAMOCHA ELOHIM </a:t>
            </a:r>
            <a:r>
              <a:rPr lang="he-IL" b="1" dirty="0">
                <a:cs typeface="+mn-cs"/>
              </a:rPr>
              <a:t>אין כמוך אלוהים                                                                                                                                                               </a:t>
            </a:r>
            <a:endParaRPr lang="he-IL" dirty="0">
              <a:cs typeface="+mn-cs"/>
            </a:endParaRPr>
          </a:p>
        </p:txBody>
      </p:sp>
      <p:sp>
        <p:nvSpPr>
          <p:cNvPr id="3" name="Content Placeholder 2"/>
          <p:cNvSpPr>
            <a:spLocks noGrp="1"/>
          </p:cNvSpPr>
          <p:nvPr>
            <p:ph sz="half" idx="1"/>
          </p:nvPr>
        </p:nvSpPr>
        <p:spPr>
          <a:xfrm>
            <a:off x="304800" y="533400"/>
            <a:ext cx="5257800" cy="4525963"/>
          </a:xfrm>
        </p:spPr>
        <p:txBody>
          <a:bodyPr>
            <a:noAutofit/>
          </a:bodyPr>
          <a:lstStyle/>
          <a:p>
            <a:r>
              <a:rPr lang="en-GB" dirty="0" err="1"/>
              <a:t>Nehalel</a:t>
            </a:r>
            <a:r>
              <a:rPr lang="en-GB" dirty="0"/>
              <a:t> </a:t>
            </a:r>
            <a:r>
              <a:rPr lang="en-GB" dirty="0" err="1"/>
              <a:t>otcha</a:t>
            </a:r>
            <a:r>
              <a:rPr lang="he-IL" dirty="0"/>
              <a:t> </a:t>
            </a:r>
            <a:r>
              <a:rPr lang="en-US" dirty="0"/>
              <a:t>n</a:t>
            </a:r>
            <a:r>
              <a:rPr lang="en-GB" dirty="0" err="1"/>
              <a:t>ehalel</a:t>
            </a:r>
            <a:r>
              <a:rPr lang="en-GB" dirty="0"/>
              <a:t> </a:t>
            </a:r>
            <a:r>
              <a:rPr lang="en-GB" dirty="0" err="1"/>
              <a:t>otcha</a:t>
            </a:r>
            <a:endParaRPr lang="he-IL" dirty="0"/>
          </a:p>
          <a:p>
            <a:r>
              <a:rPr lang="en-GB" dirty="0" err="1"/>
              <a:t>Mikol</a:t>
            </a:r>
            <a:r>
              <a:rPr lang="en-GB" dirty="0"/>
              <a:t> </a:t>
            </a:r>
            <a:r>
              <a:rPr lang="en-GB" dirty="0" err="1"/>
              <a:t>libenu</a:t>
            </a:r>
            <a:r>
              <a:rPr lang="en-GB" dirty="0"/>
              <a:t>. </a:t>
            </a:r>
          </a:p>
          <a:p>
            <a:endParaRPr lang="he-IL" sz="800" dirty="0"/>
          </a:p>
          <a:p>
            <a:r>
              <a:rPr lang="en-GB" dirty="0" err="1"/>
              <a:t>Achshav</a:t>
            </a:r>
            <a:r>
              <a:rPr lang="en-GB" dirty="0"/>
              <a:t> </a:t>
            </a:r>
            <a:r>
              <a:rPr lang="en-GB" dirty="0" err="1"/>
              <a:t>baaretz</a:t>
            </a:r>
            <a:endParaRPr lang="en-GB" dirty="0"/>
          </a:p>
          <a:p>
            <a:r>
              <a:rPr lang="en-GB" dirty="0" err="1"/>
              <a:t>Velanetzach</a:t>
            </a:r>
            <a:r>
              <a:rPr lang="en-GB" dirty="0"/>
              <a:t> </a:t>
            </a:r>
            <a:r>
              <a:rPr lang="en-GB" dirty="0" err="1"/>
              <a:t>bashamayim</a:t>
            </a:r>
            <a:r>
              <a:rPr lang="en-GB" dirty="0"/>
              <a:t>.</a:t>
            </a:r>
            <a:br>
              <a:rPr lang="en-GB" dirty="0"/>
            </a:br>
            <a:endParaRPr lang="ru-RU" sz="1400" dirty="0"/>
          </a:p>
          <a:p>
            <a:r>
              <a:rPr lang="ru-RU" dirty="0"/>
              <a:t>Не</a:t>
            </a:r>
            <a:r>
              <a:rPr lang="en-US" dirty="0"/>
              <a:t>h</a:t>
            </a:r>
            <a:r>
              <a:rPr lang="ru-RU" dirty="0"/>
              <a:t>алель отха</a:t>
            </a:r>
          </a:p>
          <a:p>
            <a:r>
              <a:rPr lang="ru-RU" dirty="0"/>
              <a:t>Не</a:t>
            </a:r>
            <a:r>
              <a:rPr lang="en-US" dirty="0"/>
              <a:t>h</a:t>
            </a:r>
            <a:r>
              <a:rPr lang="ru-RU" dirty="0"/>
              <a:t>алель отха</a:t>
            </a:r>
          </a:p>
          <a:p>
            <a:r>
              <a:rPr lang="ru-RU" dirty="0"/>
              <a:t>Миколь либейну.</a:t>
            </a:r>
          </a:p>
          <a:p>
            <a:endParaRPr lang="ru-RU" sz="800" dirty="0"/>
          </a:p>
          <a:p>
            <a:r>
              <a:rPr lang="ru-RU" dirty="0"/>
              <a:t>Ахшав баарец</a:t>
            </a:r>
          </a:p>
          <a:p>
            <a:r>
              <a:rPr lang="ru-RU" dirty="0"/>
              <a:t>Велянецах башамайм.</a:t>
            </a:r>
          </a:p>
        </p:txBody>
      </p:sp>
      <p:sp>
        <p:nvSpPr>
          <p:cNvPr id="4" name="Content Placeholder 3"/>
          <p:cNvSpPr>
            <a:spLocks noGrp="1"/>
          </p:cNvSpPr>
          <p:nvPr>
            <p:ph sz="half" idx="2"/>
          </p:nvPr>
        </p:nvSpPr>
        <p:spPr>
          <a:xfrm>
            <a:off x="3200400" y="427037"/>
            <a:ext cx="5638800" cy="4525963"/>
          </a:xfrm>
        </p:spPr>
        <p:txBody>
          <a:bodyPr/>
          <a:lstStyle/>
          <a:p>
            <a:r>
              <a:rPr lang="he-IL" dirty="0"/>
              <a:t>נהלל אותך, </a:t>
            </a:r>
          </a:p>
          <a:p>
            <a:r>
              <a:rPr lang="he-IL" dirty="0"/>
              <a:t>נהלל אותך מכל ליבנו.</a:t>
            </a:r>
          </a:p>
          <a:p>
            <a:r>
              <a:rPr lang="he-IL" dirty="0"/>
              <a:t>נהלל אותך, </a:t>
            </a:r>
          </a:p>
          <a:p>
            <a:r>
              <a:rPr lang="he-IL" dirty="0"/>
              <a:t>נהלל אותך </a:t>
            </a:r>
          </a:p>
          <a:p>
            <a:r>
              <a:rPr lang="he-IL" dirty="0"/>
              <a:t>מכל ליבנו,</a:t>
            </a:r>
          </a:p>
          <a:p>
            <a:r>
              <a:rPr lang="he-IL" dirty="0"/>
              <a:t>עכשיו בארץ </a:t>
            </a:r>
          </a:p>
          <a:p>
            <a:r>
              <a:rPr lang="he-IL" dirty="0"/>
              <a:t>ולנצח בשמיים.</a:t>
            </a:r>
          </a:p>
        </p:txBody>
      </p:sp>
      <p:sp>
        <p:nvSpPr>
          <p:cNvPr id="5" name="Text Placeholder 4"/>
          <p:cNvSpPr>
            <a:spLocks noGrp="1"/>
          </p:cNvSpPr>
          <p:nvPr>
            <p:ph type="body" sz="quarter" idx="13"/>
          </p:nvPr>
        </p:nvSpPr>
        <p:spPr>
          <a:xfrm>
            <a:off x="0" y="5715000"/>
            <a:ext cx="9144000" cy="1066800"/>
          </a:xfrm>
        </p:spPr>
        <p:txBody>
          <a:bodyPr/>
          <a:lstStyle/>
          <a:p>
            <a:pPr marL="0" indent="0" rtl="0">
              <a:spcBef>
                <a:spcPts val="0"/>
              </a:spcBef>
            </a:pPr>
            <a:r>
              <a:rPr lang="en-GB" dirty="0"/>
              <a:t>We will praise you with all of our hearts, now on earth and forever in heaven.</a:t>
            </a:r>
            <a:endParaRPr lang="en-US" dirty="0"/>
          </a:p>
          <a:p>
            <a:pPr marL="0" indent="0" rtl="0">
              <a:spcBef>
                <a:spcPts val="0"/>
              </a:spcBef>
            </a:pPr>
            <a:r>
              <a:rPr lang="ru-RU" dirty="0"/>
              <a:t>  Прославим тебя всем сердцем,</a:t>
            </a:r>
            <a:r>
              <a:rPr lang="en-US" dirty="0"/>
              <a:t> </a:t>
            </a:r>
            <a:r>
              <a:rPr lang="ru-RU" dirty="0"/>
              <a:t>сейчас на земле и навеки на небесах.</a:t>
            </a:r>
            <a:endParaRPr lang="en-US" dirty="0"/>
          </a:p>
        </p:txBody>
      </p:sp>
    </p:spTree>
    <p:extLst>
      <p:ext uri="{BB962C8B-B14F-4D97-AF65-F5344CB8AC3E}">
        <p14:creationId xmlns:p14="http://schemas.microsoft.com/office/powerpoint/2010/main" val="24108801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GB" b="1" dirty="0">
                <a:cs typeface="+mn-cs"/>
              </a:rPr>
              <a:t>3.3 EIN KAMOCHA ELOHIM                                                                                                                                                              </a:t>
            </a:r>
            <a:r>
              <a:rPr lang="he-IL" b="1" dirty="0">
                <a:cs typeface="+mn-cs"/>
              </a:rPr>
              <a:t>אין כמוך אלוהים</a:t>
            </a:r>
            <a:endParaRPr lang="he-IL" dirty="0">
              <a:cs typeface="+mn-cs"/>
            </a:endParaRPr>
          </a:p>
        </p:txBody>
      </p:sp>
      <p:sp>
        <p:nvSpPr>
          <p:cNvPr id="3" name="Content Placeholder 2"/>
          <p:cNvSpPr>
            <a:spLocks noGrp="1"/>
          </p:cNvSpPr>
          <p:nvPr>
            <p:ph sz="half" idx="1"/>
          </p:nvPr>
        </p:nvSpPr>
        <p:spPr>
          <a:xfrm>
            <a:off x="304800" y="533400"/>
            <a:ext cx="4876800" cy="4525963"/>
          </a:xfrm>
        </p:spPr>
        <p:txBody>
          <a:bodyPr>
            <a:noAutofit/>
          </a:bodyPr>
          <a:lstStyle/>
          <a:p>
            <a:r>
              <a:rPr lang="en-GB" dirty="0" err="1"/>
              <a:t>Nashir</a:t>
            </a:r>
            <a:r>
              <a:rPr lang="en-GB" dirty="0"/>
              <a:t> </a:t>
            </a:r>
            <a:r>
              <a:rPr lang="en-GB" dirty="0" err="1"/>
              <a:t>lecha</a:t>
            </a:r>
            <a:r>
              <a:rPr lang="en-GB" dirty="0"/>
              <a:t>, </a:t>
            </a:r>
            <a:r>
              <a:rPr lang="en-GB" dirty="0" err="1"/>
              <a:t>nashir</a:t>
            </a:r>
            <a:r>
              <a:rPr lang="en-GB" dirty="0"/>
              <a:t> </a:t>
            </a:r>
            <a:r>
              <a:rPr lang="en-GB" dirty="0" err="1"/>
              <a:t>lecha</a:t>
            </a:r>
            <a:endParaRPr lang="en-US" dirty="0"/>
          </a:p>
          <a:p>
            <a:r>
              <a:rPr lang="en-US" dirty="0"/>
              <a:t>S</a:t>
            </a:r>
            <a:r>
              <a:rPr lang="en-GB" dirty="0" err="1"/>
              <a:t>hir</a:t>
            </a:r>
            <a:r>
              <a:rPr lang="en-GB" dirty="0"/>
              <a:t> </a:t>
            </a:r>
            <a:r>
              <a:rPr lang="en-GB" dirty="0" err="1"/>
              <a:t>chadash</a:t>
            </a:r>
            <a:r>
              <a:rPr lang="en-GB" dirty="0"/>
              <a:t>.</a:t>
            </a:r>
          </a:p>
          <a:p>
            <a:r>
              <a:rPr lang="en-GB" dirty="0" err="1"/>
              <a:t>Nishtachave</a:t>
            </a:r>
            <a:r>
              <a:rPr lang="en-GB" dirty="0"/>
              <a:t> </a:t>
            </a:r>
            <a:r>
              <a:rPr lang="en-GB" dirty="0" err="1"/>
              <a:t>lecha</a:t>
            </a:r>
            <a:endParaRPr lang="en-GB" dirty="0"/>
          </a:p>
          <a:p>
            <a:r>
              <a:rPr lang="en-GB" dirty="0" err="1"/>
              <a:t>Beruach</a:t>
            </a:r>
            <a:r>
              <a:rPr lang="en-GB" dirty="0"/>
              <a:t> </a:t>
            </a:r>
            <a:r>
              <a:rPr lang="en-GB" dirty="0" err="1"/>
              <a:t>ve</a:t>
            </a:r>
            <a:r>
              <a:rPr lang="en-US" dirty="0"/>
              <a:t>’e</a:t>
            </a:r>
            <a:r>
              <a:rPr lang="en-GB" dirty="0"/>
              <a:t>met.</a:t>
            </a:r>
            <a:br>
              <a:rPr lang="en-GB" dirty="0"/>
            </a:br>
            <a:endParaRPr lang="ru-RU" sz="1400" dirty="0"/>
          </a:p>
          <a:p>
            <a:r>
              <a:rPr lang="ru-RU" dirty="0"/>
              <a:t>Нашир леха,</a:t>
            </a:r>
            <a:r>
              <a:rPr lang="en-US" dirty="0"/>
              <a:t> </a:t>
            </a:r>
            <a:endParaRPr lang="ru-RU" dirty="0"/>
          </a:p>
          <a:p>
            <a:r>
              <a:rPr lang="ru-RU" dirty="0"/>
              <a:t>Нашир леха</a:t>
            </a:r>
          </a:p>
          <a:p>
            <a:r>
              <a:rPr lang="ru-RU" dirty="0"/>
              <a:t>Шир хадаш.</a:t>
            </a:r>
          </a:p>
          <a:p>
            <a:r>
              <a:rPr lang="ru-RU" dirty="0"/>
              <a:t>Ништахаве леха</a:t>
            </a:r>
          </a:p>
          <a:p>
            <a:r>
              <a:rPr lang="ru-RU" dirty="0"/>
              <a:t>Беруах вээмет.</a:t>
            </a:r>
          </a:p>
        </p:txBody>
      </p:sp>
      <p:sp>
        <p:nvSpPr>
          <p:cNvPr id="4" name="Content Placeholder 3"/>
          <p:cNvSpPr>
            <a:spLocks noGrp="1"/>
          </p:cNvSpPr>
          <p:nvPr>
            <p:ph sz="half" idx="2"/>
          </p:nvPr>
        </p:nvSpPr>
        <p:spPr>
          <a:xfrm>
            <a:off x="3962400" y="457200"/>
            <a:ext cx="4876800" cy="4525963"/>
          </a:xfrm>
        </p:spPr>
        <p:txBody>
          <a:bodyPr/>
          <a:lstStyle/>
          <a:p>
            <a:r>
              <a:rPr lang="he-IL" dirty="0"/>
              <a:t>נשיר לך, </a:t>
            </a:r>
            <a:br>
              <a:rPr lang="en-US" dirty="0"/>
            </a:br>
            <a:r>
              <a:rPr lang="he-IL" dirty="0"/>
              <a:t>נשיר לך שיר חדש.</a:t>
            </a:r>
          </a:p>
          <a:p>
            <a:r>
              <a:rPr lang="he-IL" dirty="0"/>
              <a:t>נשיר לך,</a:t>
            </a:r>
          </a:p>
          <a:p>
            <a:r>
              <a:rPr lang="he-IL" dirty="0"/>
              <a:t>נשיר לך שיר חדש.</a:t>
            </a:r>
          </a:p>
          <a:p>
            <a:endParaRPr lang="he-IL" sz="1200" dirty="0"/>
          </a:p>
          <a:p>
            <a:r>
              <a:rPr lang="he-IL" dirty="0"/>
              <a:t>נשתחווה לך</a:t>
            </a:r>
          </a:p>
          <a:p>
            <a:r>
              <a:rPr lang="he-IL" dirty="0"/>
              <a:t>ברוח ואמת.</a:t>
            </a:r>
            <a:endParaRPr lang="en-US" dirty="0"/>
          </a:p>
        </p:txBody>
      </p:sp>
      <p:sp>
        <p:nvSpPr>
          <p:cNvPr id="5" name="Text Placeholder 4"/>
          <p:cNvSpPr>
            <a:spLocks noGrp="1"/>
          </p:cNvSpPr>
          <p:nvPr>
            <p:ph type="body" sz="quarter" idx="13"/>
          </p:nvPr>
        </p:nvSpPr>
        <p:spPr>
          <a:xfrm>
            <a:off x="457200" y="5638800"/>
            <a:ext cx="8305800" cy="1066800"/>
          </a:xfrm>
        </p:spPr>
        <p:txBody>
          <a:bodyPr/>
          <a:lstStyle/>
          <a:p>
            <a:pPr marL="0" indent="0" rtl="0">
              <a:spcBef>
                <a:spcPts val="0"/>
              </a:spcBef>
            </a:pPr>
            <a:r>
              <a:rPr lang="en-GB" dirty="0"/>
              <a:t>We will sing a new song to you.  We </a:t>
            </a:r>
            <a:r>
              <a:rPr lang="en-US" dirty="0"/>
              <a:t>worship</a:t>
            </a:r>
            <a:r>
              <a:rPr lang="en-GB" dirty="0"/>
              <a:t> in spirit and truth.</a:t>
            </a:r>
            <a:r>
              <a:rPr lang="ru-RU" dirty="0"/>
              <a:t> </a:t>
            </a:r>
            <a:endParaRPr lang="en-US" dirty="0"/>
          </a:p>
          <a:p>
            <a:pPr marL="0" indent="0" rtl="0">
              <a:spcBef>
                <a:spcPts val="0"/>
              </a:spcBef>
            </a:pPr>
            <a:r>
              <a:rPr lang="ru-RU" dirty="0"/>
              <a:t>Споем Тебе новую песню. Будем поклоняться Тебе в духе и истине.</a:t>
            </a:r>
            <a:endParaRPr lang="en-US" dirty="0"/>
          </a:p>
        </p:txBody>
      </p:sp>
    </p:spTree>
    <p:extLst>
      <p:ext uri="{BB962C8B-B14F-4D97-AF65-F5344CB8AC3E}">
        <p14:creationId xmlns:p14="http://schemas.microsoft.com/office/powerpoint/2010/main" val="296106074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rtl="0"/>
            <a:r>
              <a:rPr lang="en-GB" b="1" dirty="0">
                <a:cs typeface="+mn-cs"/>
              </a:rPr>
              <a:t>1.3 EIN KAMOCHA ELOHIM </a:t>
            </a:r>
            <a:r>
              <a:rPr lang="he-IL" b="1" dirty="0">
                <a:cs typeface="+mn-cs"/>
              </a:rPr>
              <a:t>						אין כמוך אלוהים </a:t>
            </a:r>
            <a:endParaRPr lang="he-IL" dirty="0">
              <a:cs typeface="+mn-cs"/>
            </a:endParaRPr>
          </a:p>
        </p:txBody>
      </p:sp>
      <p:sp>
        <p:nvSpPr>
          <p:cNvPr id="5" name="Content Placeholder 4"/>
          <p:cNvSpPr>
            <a:spLocks noGrp="1"/>
          </p:cNvSpPr>
          <p:nvPr>
            <p:ph sz="half" idx="1"/>
          </p:nvPr>
        </p:nvSpPr>
        <p:spPr>
          <a:xfrm>
            <a:off x="304800" y="533400"/>
            <a:ext cx="4876800" cy="4525963"/>
          </a:xfrm>
        </p:spPr>
        <p:txBody>
          <a:bodyPr>
            <a:noAutofit/>
          </a:bodyPr>
          <a:lstStyle/>
          <a:p>
            <a:r>
              <a:rPr lang="en-GB" dirty="0"/>
              <a:t>En </a:t>
            </a:r>
            <a:r>
              <a:rPr lang="en-GB" dirty="0" err="1"/>
              <a:t>kamocha</a:t>
            </a:r>
            <a:r>
              <a:rPr lang="en-US" dirty="0"/>
              <a:t>,</a:t>
            </a:r>
            <a:r>
              <a:rPr lang="en-GB" dirty="0"/>
              <a:t> </a:t>
            </a:r>
            <a:r>
              <a:rPr lang="en-GB" dirty="0" err="1"/>
              <a:t>Elohim</a:t>
            </a:r>
            <a:r>
              <a:rPr lang="en-US" dirty="0"/>
              <a:t>.</a:t>
            </a:r>
            <a:endParaRPr lang="en-GB" dirty="0"/>
          </a:p>
          <a:p>
            <a:r>
              <a:rPr lang="en-GB" dirty="0" err="1"/>
              <a:t>Goel</a:t>
            </a:r>
            <a:r>
              <a:rPr lang="en-GB" dirty="0"/>
              <a:t> Israel. </a:t>
            </a:r>
            <a:r>
              <a:rPr lang="en-GB" dirty="0" err="1"/>
              <a:t>Moshia</a:t>
            </a:r>
            <a:r>
              <a:rPr lang="en-GB" dirty="0"/>
              <a:t> </a:t>
            </a:r>
            <a:r>
              <a:rPr lang="en-GB" dirty="0" err="1"/>
              <a:t>haolam</a:t>
            </a:r>
            <a:r>
              <a:rPr lang="en-GB" dirty="0"/>
              <a:t>.</a:t>
            </a:r>
          </a:p>
          <a:p>
            <a:r>
              <a:rPr lang="en-GB" dirty="0" err="1"/>
              <a:t>Niten</a:t>
            </a:r>
            <a:r>
              <a:rPr lang="en-GB" dirty="0"/>
              <a:t> </a:t>
            </a:r>
            <a:r>
              <a:rPr lang="en-GB" dirty="0" err="1"/>
              <a:t>kavod</a:t>
            </a:r>
            <a:r>
              <a:rPr lang="en-GB" dirty="0"/>
              <a:t> </a:t>
            </a:r>
            <a:r>
              <a:rPr lang="en-GB" dirty="0" err="1"/>
              <a:t>leshimcha</a:t>
            </a:r>
            <a:r>
              <a:rPr lang="en-GB" dirty="0"/>
              <a:t>.</a:t>
            </a:r>
          </a:p>
          <a:p>
            <a:endParaRPr lang="ru-RU" sz="1400" dirty="0"/>
          </a:p>
          <a:p>
            <a:r>
              <a:rPr lang="ru-RU" dirty="0"/>
              <a:t>Эйн камоха, Эло</a:t>
            </a:r>
            <a:r>
              <a:rPr lang="en-GB" dirty="0"/>
              <a:t>h</a:t>
            </a:r>
            <a:r>
              <a:rPr lang="ru-RU" dirty="0"/>
              <a:t>им.</a:t>
            </a:r>
          </a:p>
          <a:p>
            <a:r>
              <a:rPr lang="ru-RU" dirty="0"/>
              <a:t>Гоэль Исраэль</a:t>
            </a:r>
          </a:p>
          <a:p>
            <a:r>
              <a:rPr lang="ru-RU" dirty="0"/>
              <a:t>Мошиа </a:t>
            </a:r>
            <a:r>
              <a:rPr lang="en-GB" dirty="0"/>
              <a:t>h</a:t>
            </a:r>
            <a:r>
              <a:rPr lang="ru-RU" dirty="0"/>
              <a:t>аолям.</a:t>
            </a:r>
          </a:p>
          <a:p>
            <a:r>
              <a:rPr lang="ru-RU" dirty="0"/>
              <a:t>Нитен кавод </a:t>
            </a:r>
            <a:r>
              <a:rPr lang="ru-RU" dirty="0" err="1"/>
              <a:t>Лешимха</a:t>
            </a:r>
            <a:r>
              <a:rPr lang="ru-RU" dirty="0"/>
              <a:t>.</a:t>
            </a:r>
          </a:p>
        </p:txBody>
      </p:sp>
      <p:sp>
        <p:nvSpPr>
          <p:cNvPr id="6" name="Content Placeholder 5"/>
          <p:cNvSpPr>
            <a:spLocks noGrp="1"/>
          </p:cNvSpPr>
          <p:nvPr>
            <p:ph sz="half" idx="2"/>
          </p:nvPr>
        </p:nvSpPr>
        <p:spPr>
          <a:xfrm>
            <a:off x="3886200" y="457200"/>
            <a:ext cx="4953000" cy="4525963"/>
          </a:xfrm>
        </p:spPr>
        <p:txBody>
          <a:bodyPr/>
          <a:lstStyle/>
          <a:p>
            <a:r>
              <a:rPr lang="he-IL" dirty="0"/>
              <a:t>אין כמוך, אלוהים,</a:t>
            </a:r>
          </a:p>
          <a:p>
            <a:r>
              <a:rPr lang="he-IL" dirty="0"/>
              <a:t>גואל ישראל,</a:t>
            </a:r>
          </a:p>
          <a:p>
            <a:r>
              <a:rPr lang="he-IL" dirty="0"/>
              <a:t>מושיע העולם.</a:t>
            </a:r>
          </a:p>
          <a:p>
            <a:r>
              <a:rPr lang="he-IL" dirty="0"/>
              <a:t>ניתן כבוד לשמך.</a:t>
            </a:r>
            <a:endParaRPr lang="en-US" dirty="0"/>
          </a:p>
        </p:txBody>
      </p:sp>
      <p:sp>
        <p:nvSpPr>
          <p:cNvPr id="7" name="Text Placeholder 6"/>
          <p:cNvSpPr>
            <a:spLocks noGrp="1"/>
          </p:cNvSpPr>
          <p:nvPr>
            <p:ph type="body" sz="quarter" idx="13"/>
          </p:nvPr>
        </p:nvSpPr>
        <p:spPr>
          <a:xfrm>
            <a:off x="457200" y="5334000"/>
            <a:ext cx="8305800" cy="1066800"/>
          </a:xfrm>
        </p:spPr>
        <p:txBody>
          <a:bodyPr>
            <a:noAutofit/>
          </a:bodyPr>
          <a:lstStyle/>
          <a:p>
            <a:pPr marL="0" indent="0" rtl="0">
              <a:spcBef>
                <a:spcPts val="0"/>
              </a:spcBef>
            </a:pPr>
            <a:r>
              <a:rPr lang="en-GB" dirty="0"/>
              <a:t>There is none like you, God.  Redeemer of Israel. Savior of the world.</a:t>
            </a:r>
            <a:endParaRPr lang="he-IL" dirty="0"/>
          </a:p>
          <a:p>
            <a:pPr marL="0" indent="0" rtl="0">
              <a:spcBef>
                <a:spcPts val="0"/>
              </a:spcBef>
            </a:pPr>
            <a:r>
              <a:rPr lang="he-IL" dirty="0"/>
              <a:t>  </a:t>
            </a:r>
            <a:r>
              <a:rPr lang="en-US" dirty="0"/>
              <a:t>W</a:t>
            </a:r>
            <a:r>
              <a:rPr lang="en-GB" dirty="0"/>
              <a:t>e give glory to your name. </a:t>
            </a:r>
          </a:p>
          <a:p>
            <a:pPr marL="0" indent="0" rtl="0">
              <a:spcBef>
                <a:spcPts val="0"/>
              </a:spcBef>
            </a:pPr>
            <a:r>
              <a:rPr lang="ru-RU" dirty="0"/>
              <a:t>Нет таких, как Ты. Спаситель Израиль, Искупитель мира. </a:t>
            </a:r>
          </a:p>
          <a:p>
            <a:pPr marL="0" indent="0" rtl="0">
              <a:spcBef>
                <a:spcPts val="0"/>
              </a:spcBef>
            </a:pPr>
            <a:r>
              <a:rPr lang="ru-RU" dirty="0"/>
              <a:t>Прославим Имя Твое. </a:t>
            </a:r>
          </a:p>
        </p:txBody>
      </p:sp>
    </p:spTree>
    <p:extLst>
      <p:ext uri="{BB962C8B-B14F-4D97-AF65-F5344CB8AC3E}">
        <p14:creationId xmlns:p14="http://schemas.microsoft.com/office/powerpoint/2010/main" val="225657016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rtl="0"/>
            <a:r>
              <a:rPr lang="en-GB" b="1" dirty="0">
                <a:cs typeface="+mn-cs"/>
              </a:rPr>
              <a:t>1.3 EIN KAMOCHA ELOHIM </a:t>
            </a:r>
            <a:r>
              <a:rPr lang="he-IL" b="1" dirty="0">
                <a:cs typeface="+mn-cs"/>
              </a:rPr>
              <a:t>						אין כמוך אלוהים </a:t>
            </a:r>
            <a:endParaRPr lang="he-IL" dirty="0">
              <a:cs typeface="+mn-cs"/>
            </a:endParaRPr>
          </a:p>
        </p:txBody>
      </p:sp>
      <p:sp>
        <p:nvSpPr>
          <p:cNvPr id="5" name="Content Placeholder 4"/>
          <p:cNvSpPr>
            <a:spLocks noGrp="1"/>
          </p:cNvSpPr>
          <p:nvPr>
            <p:ph sz="half" idx="1"/>
          </p:nvPr>
        </p:nvSpPr>
        <p:spPr>
          <a:xfrm>
            <a:off x="304800" y="533400"/>
            <a:ext cx="4876800" cy="4525963"/>
          </a:xfrm>
        </p:spPr>
        <p:txBody>
          <a:bodyPr>
            <a:noAutofit/>
          </a:bodyPr>
          <a:lstStyle/>
          <a:p>
            <a:r>
              <a:rPr lang="en-GB" dirty="0"/>
              <a:t>En </a:t>
            </a:r>
            <a:r>
              <a:rPr lang="en-GB" dirty="0" err="1"/>
              <a:t>kamocha</a:t>
            </a:r>
            <a:r>
              <a:rPr lang="en-US" dirty="0"/>
              <a:t>,</a:t>
            </a:r>
            <a:r>
              <a:rPr lang="en-GB" dirty="0"/>
              <a:t> </a:t>
            </a:r>
            <a:r>
              <a:rPr lang="en-GB" dirty="0" err="1"/>
              <a:t>Elohim</a:t>
            </a:r>
            <a:r>
              <a:rPr lang="en-US" dirty="0"/>
              <a:t>.</a:t>
            </a:r>
            <a:endParaRPr lang="en-GB" dirty="0"/>
          </a:p>
          <a:p>
            <a:r>
              <a:rPr lang="en-GB" dirty="0" err="1"/>
              <a:t>Goel</a:t>
            </a:r>
            <a:r>
              <a:rPr lang="en-GB" dirty="0"/>
              <a:t> Israel. </a:t>
            </a:r>
            <a:r>
              <a:rPr lang="en-GB" dirty="0" err="1"/>
              <a:t>Moshia</a:t>
            </a:r>
            <a:r>
              <a:rPr lang="en-GB" dirty="0"/>
              <a:t> </a:t>
            </a:r>
            <a:r>
              <a:rPr lang="en-GB" dirty="0" err="1"/>
              <a:t>haolam</a:t>
            </a:r>
            <a:r>
              <a:rPr lang="en-GB" dirty="0"/>
              <a:t>.</a:t>
            </a:r>
          </a:p>
          <a:p>
            <a:r>
              <a:rPr lang="en-GB" dirty="0" err="1"/>
              <a:t>Niten</a:t>
            </a:r>
            <a:r>
              <a:rPr lang="en-GB" dirty="0"/>
              <a:t> </a:t>
            </a:r>
            <a:r>
              <a:rPr lang="en-GB" dirty="0" err="1"/>
              <a:t>kavod</a:t>
            </a:r>
            <a:r>
              <a:rPr lang="en-GB" dirty="0"/>
              <a:t> </a:t>
            </a:r>
            <a:r>
              <a:rPr lang="en-GB" dirty="0" err="1"/>
              <a:t>leshimcha</a:t>
            </a:r>
            <a:r>
              <a:rPr lang="en-GB" dirty="0"/>
              <a:t>.</a:t>
            </a:r>
          </a:p>
          <a:p>
            <a:r>
              <a:rPr lang="en-GB" dirty="0" err="1"/>
              <a:t>Ki</a:t>
            </a:r>
            <a:r>
              <a:rPr lang="en-GB" dirty="0"/>
              <a:t> </a:t>
            </a:r>
            <a:r>
              <a:rPr lang="en-GB" dirty="0" err="1"/>
              <a:t>gavar</a:t>
            </a:r>
            <a:r>
              <a:rPr lang="en-GB" dirty="0"/>
              <a:t> </a:t>
            </a:r>
            <a:r>
              <a:rPr lang="en-GB" dirty="0" err="1"/>
              <a:t>aleinu</a:t>
            </a:r>
            <a:r>
              <a:rPr lang="en-GB" dirty="0"/>
              <a:t> </a:t>
            </a:r>
            <a:r>
              <a:rPr lang="en-GB" dirty="0" err="1"/>
              <a:t>chasdecha</a:t>
            </a:r>
            <a:r>
              <a:rPr lang="en-GB" dirty="0"/>
              <a:t>.</a:t>
            </a:r>
          </a:p>
          <a:p>
            <a:endParaRPr lang="ru-RU" sz="1400" dirty="0"/>
          </a:p>
          <a:p>
            <a:r>
              <a:rPr lang="ru-RU" dirty="0"/>
              <a:t>Эйн камоха, Эло</a:t>
            </a:r>
            <a:r>
              <a:rPr lang="en-GB" dirty="0"/>
              <a:t>h</a:t>
            </a:r>
            <a:r>
              <a:rPr lang="ru-RU" dirty="0"/>
              <a:t>им.</a:t>
            </a:r>
          </a:p>
          <a:p>
            <a:r>
              <a:rPr lang="ru-RU" dirty="0"/>
              <a:t>Гоэль Исраэль</a:t>
            </a:r>
          </a:p>
          <a:p>
            <a:r>
              <a:rPr lang="ru-RU" dirty="0"/>
              <a:t>Мошиа </a:t>
            </a:r>
            <a:r>
              <a:rPr lang="en-GB" dirty="0"/>
              <a:t>h</a:t>
            </a:r>
            <a:r>
              <a:rPr lang="ru-RU" dirty="0"/>
              <a:t>аолям.</a:t>
            </a:r>
          </a:p>
          <a:p>
            <a:r>
              <a:rPr lang="ru-RU" dirty="0"/>
              <a:t>Нитен кавод Лешимха.</a:t>
            </a:r>
          </a:p>
          <a:p>
            <a:r>
              <a:rPr lang="ru-RU" dirty="0"/>
              <a:t>Ки гавар алейну Хасдеха.</a:t>
            </a:r>
            <a:endParaRPr lang="en-GB" dirty="0"/>
          </a:p>
        </p:txBody>
      </p:sp>
      <p:sp>
        <p:nvSpPr>
          <p:cNvPr id="6" name="Content Placeholder 5"/>
          <p:cNvSpPr>
            <a:spLocks noGrp="1"/>
          </p:cNvSpPr>
          <p:nvPr>
            <p:ph sz="half" idx="2"/>
          </p:nvPr>
        </p:nvSpPr>
        <p:spPr>
          <a:xfrm>
            <a:off x="3886200" y="457200"/>
            <a:ext cx="4953000" cy="4525963"/>
          </a:xfrm>
        </p:spPr>
        <p:txBody>
          <a:bodyPr/>
          <a:lstStyle/>
          <a:p>
            <a:r>
              <a:rPr lang="he-IL" dirty="0"/>
              <a:t>אין כמוך, אלוהים,</a:t>
            </a:r>
          </a:p>
          <a:p>
            <a:r>
              <a:rPr lang="he-IL" dirty="0"/>
              <a:t>גואל ישראל,</a:t>
            </a:r>
          </a:p>
          <a:p>
            <a:r>
              <a:rPr lang="he-IL" dirty="0"/>
              <a:t>מושיע העולם.</a:t>
            </a:r>
          </a:p>
          <a:p>
            <a:r>
              <a:rPr lang="he-IL" dirty="0"/>
              <a:t>ניתן כבוד לשמך.</a:t>
            </a:r>
            <a:endParaRPr lang="en-US" dirty="0"/>
          </a:p>
          <a:p>
            <a:r>
              <a:rPr lang="he-IL" dirty="0"/>
              <a:t>כי גבר עלינו חסדך.</a:t>
            </a:r>
            <a:endParaRPr lang="en-US" dirty="0"/>
          </a:p>
        </p:txBody>
      </p:sp>
      <p:sp>
        <p:nvSpPr>
          <p:cNvPr id="7" name="Text Placeholder 6"/>
          <p:cNvSpPr>
            <a:spLocks noGrp="1"/>
          </p:cNvSpPr>
          <p:nvPr>
            <p:ph type="body" sz="quarter" idx="13"/>
          </p:nvPr>
        </p:nvSpPr>
        <p:spPr>
          <a:xfrm>
            <a:off x="457200" y="5334000"/>
            <a:ext cx="8305800" cy="1066800"/>
          </a:xfrm>
        </p:spPr>
        <p:txBody>
          <a:bodyPr>
            <a:noAutofit/>
          </a:bodyPr>
          <a:lstStyle/>
          <a:p>
            <a:pPr marL="0" indent="0" rtl="0">
              <a:spcBef>
                <a:spcPts val="0"/>
              </a:spcBef>
            </a:pPr>
            <a:r>
              <a:rPr lang="en-GB" dirty="0"/>
              <a:t>There is none like you, God.  Redeemer of Israel. Savior of the world.</a:t>
            </a:r>
            <a:endParaRPr lang="he-IL" dirty="0"/>
          </a:p>
          <a:p>
            <a:pPr marL="0" indent="0" rtl="0">
              <a:spcBef>
                <a:spcPts val="0"/>
              </a:spcBef>
            </a:pPr>
            <a:r>
              <a:rPr lang="he-IL" dirty="0"/>
              <a:t>  </a:t>
            </a:r>
            <a:r>
              <a:rPr lang="en-US" dirty="0"/>
              <a:t>W</a:t>
            </a:r>
            <a:r>
              <a:rPr lang="en-GB" dirty="0"/>
              <a:t>e give glory to your name.  For your grace is abundant toward us.</a:t>
            </a:r>
          </a:p>
          <a:p>
            <a:pPr marL="0" indent="0" rtl="0">
              <a:spcBef>
                <a:spcPts val="0"/>
              </a:spcBef>
            </a:pPr>
            <a:r>
              <a:rPr lang="ru-RU" dirty="0"/>
              <a:t>      Нет таких, как Ты. Спаситель Израиль, Искупитель мира. </a:t>
            </a:r>
          </a:p>
          <a:p>
            <a:pPr marL="0" indent="0" rtl="0">
              <a:spcBef>
                <a:spcPts val="0"/>
              </a:spcBef>
            </a:pPr>
            <a:r>
              <a:rPr lang="ru-RU" dirty="0"/>
              <a:t>Прославим Имя Твое. Благодать Твоя над нами.</a:t>
            </a:r>
          </a:p>
        </p:txBody>
      </p:sp>
    </p:spTree>
    <p:extLst>
      <p:ext uri="{BB962C8B-B14F-4D97-AF65-F5344CB8AC3E}">
        <p14:creationId xmlns:p14="http://schemas.microsoft.com/office/powerpoint/2010/main" val="74723581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GB" b="1" dirty="0">
                <a:cs typeface="+mn-cs"/>
              </a:rPr>
              <a:t>2.3 EIN KAMOCHA ELOHIM </a:t>
            </a:r>
            <a:r>
              <a:rPr lang="he-IL" b="1" dirty="0">
                <a:cs typeface="+mn-cs"/>
              </a:rPr>
              <a:t>אין כמוך אלוהים                                                                                                                                                               </a:t>
            </a:r>
            <a:endParaRPr lang="he-IL" dirty="0">
              <a:cs typeface="+mn-cs"/>
            </a:endParaRPr>
          </a:p>
        </p:txBody>
      </p:sp>
      <p:sp>
        <p:nvSpPr>
          <p:cNvPr id="3" name="Content Placeholder 2"/>
          <p:cNvSpPr>
            <a:spLocks noGrp="1"/>
          </p:cNvSpPr>
          <p:nvPr>
            <p:ph sz="half" idx="1"/>
          </p:nvPr>
        </p:nvSpPr>
        <p:spPr>
          <a:xfrm>
            <a:off x="304800" y="533400"/>
            <a:ext cx="5257800" cy="4525963"/>
          </a:xfrm>
        </p:spPr>
        <p:txBody>
          <a:bodyPr>
            <a:noAutofit/>
          </a:bodyPr>
          <a:lstStyle/>
          <a:p>
            <a:r>
              <a:rPr lang="en-GB" dirty="0" err="1"/>
              <a:t>Nehalel</a:t>
            </a:r>
            <a:r>
              <a:rPr lang="en-GB" dirty="0"/>
              <a:t> </a:t>
            </a:r>
            <a:r>
              <a:rPr lang="en-GB" dirty="0" err="1"/>
              <a:t>otcha</a:t>
            </a:r>
            <a:r>
              <a:rPr lang="he-IL" dirty="0"/>
              <a:t> </a:t>
            </a:r>
            <a:r>
              <a:rPr lang="en-US" dirty="0"/>
              <a:t>n</a:t>
            </a:r>
            <a:r>
              <a:rPr lang="en-GB" dirty="0" err="1"/>
              <a:t>ehalel</a:t>
            </a:r>
            <a:r>
              <a:rPr lang="en-GB" dirty="0"/>
              <a:t> </a:t>
            </a:r>
            <a:r>
              <a:rPr lang="en-GB" dirty="0" err="1"/>
              <a:t>otcha</a:t>
            </a:r>
            <a:endParaRPr lang="he-IL" dirty="0"/>
          </a:p>
          <a:p>
            <a:r>
              <a:rPr lang="en-GB" dirty="0" err="1"/>
              <a:t>Mikol</a:t>
            </a:r>
            <a:r>
              <a:rPr lang="en-GB" dirty="0"/>
              <a:t> </a:t>
            </a:r>
            <a:r>
              <a:rPr lang="en-GB" dirty="0" err="1"/>
              <a:t>libenu</a:t>
            </a:r>
            <a:r>
              <a:rPr lang="en-GB" dirty="0"/>
              <a:t>. </a:t>
            </a:r>
          </a:p>
          <a:p>
            <a:endParaRPr lang="he-IL" sz="800" dirty="0"/>
          </a:p>
          <a:p>
            <a:r>
              <a:rPr lang="en-GB" dirty="0" err="1"/>
              <a:t>Achshav</a:t>
            </a:r>
            <a:r>
              <a:rPr lang="en-GB" dirty="0"/>
              <a:t> </a:t>
            </a:r>
            <a:r>
              <a:rPr lang="en-GB" dirty="0" err="1"/>
              <a:t>baaretz</a:t>
            </a:r>
            <a:endParaRPr lang="en-GB" dirty="0"/>
          </a:p>
          <a:p>
            <a:r>
              <a:rPr lang="en-GB" dirty="0" err="1"/>
              <a:t>Velanetzach</a:t>
            </a:r>
            <a:r>
              <a:rPr lang="en-GB" dirty="0"/>
              <a:t> </a:t>
            </a:r>
            <a:r>
              <a:rPr lang="en-GB" dirty="0" err="1"/>
              <a:t>bashamayim</a:t>
            </a:r>
            <a:r>
              <a:rPr lang="en-GB" dirty="0"/>
              <a:t>.</a:t>
            </a:r>
            <a:br>
              <a:rPr lang="en-GB" dirty="0"/>
            </a:br>
            <a:endParaRPr lang="ru-RU" sz="1400" dirty="0"/>
          </a:p>
          <a:p>
            <a:r>
              <a:rPr lang="ru-RU" dirty="0"/>
              <a:t>Не</a:t>
            </a:r>
            <a:r>
              <a:rPr lang="en-US" dirty="0"/>
              <a:t>h</a:t>
            </a:r>
            <a:r>
              <a:rPr lang="ru-RU" dirty="0"/>
              <a:t>алель отха</a:t>
            </a:r>
          </a:p>
          <a:p>
            <a:r>
              <a:rPr lang="ru-RU" dirty="0"/>
              <a:t>Не</a:t>
            </a:r>
            <a:r>
              <a:rPr lang="en-US" dirty="0"/>
              <a:t>h</a:t>
            </a:r>
            <a:r>
              <a:rPr lang="ru-RU" dirty="0"/>
              <a:t>алель отха</a:t>
            </a:r>
          </a:p>
          <a:p>
            <a:r>
              <a:rPr lang="ru-RU" dirty="0"/>
              <a:t>Миколь либейну.</a:t>
            </a:r>
          </a:p>
          <a:p>
            <a:endParaRPr lang="ru-RU" sz="800" dirty="0"/>
          </a:p>
          <a:p>
            <a:r>
              <a:rPr lang="ru-RU" dirty="0"/>
              <a:t>Ахшав баарец</a:t>
            </a:r>
          </a:p>
          <a:p>
            <a:r>
              <a:rPr lang="ru-RU" dirty="0"/>
              <a:t>Велянецах башамайм.</a:t>
            </a:r>
          </a:p>
        </p:txBody>
      </p:sp>
      <p:sp>
        <p:nvSpPr>
          <p:cNvPr id="4" name="Content Placeholder 3"/>
          <p:cNvSpPr>
            <a:spLocks noGrp="1"/>
          </p:cNvSpPr>
          <p:nvPr>
            <p:ph sz="half" idx="2"/>
          </p:nvPr>
        </p:nvSpPr>
        <p:spPr>
          <a:xfrm>
            <a:off x="3200400" y="427037"/>
            <a:ext cx="5638800" cy="4525963"/>
          </a:xfrm>
        </p:spPr>
        <p:txBody>
          <a:bodyPr/>
          <a:lstStyle/>
          <a:p>
            <a:r>
              <a:rPr lang="he-IL" dirty="0"/>
              <a:t>נהלל אותך, </a:t>
            </a:r>
          </a:p>
          <a:p>
            <a:r>
              <a:rPr lang="he-IL" dirty="0"/>
              <a:t>נהלל אותך מכל ליבנו.</a:t>
            </a:r>
          </a:p>
          <a:p>
            <a:r>
              <a:rPr lang="he-IL" dirty="0"/>
              <a:t>נהלל אותך, </a:t>
            </a:r>
          </a:p>
          <a:p>
            <a:r>
              <a:rPr lang="he-IL" dirty="0"/>
              <a:t>נהלל אותך </a:t>
            </a:r>
          </a:p>
          <a:p>
            <a:r>
              <a:rPr lang="he-IL" dirty="0"/>
              <a:t>מכל ליבנו,</a:t>
            </a:r>
          </a:p>
          <a:p>
            <a:r>
              <a:rPr lang="he-IL" dirty="0"/>
              <a:t>עכשיו בארץ </a:t>
            </a:r>
          </a:p>
          <a:p>
            <a:r>
              <a:rPr lang="he-IL" dirty="0"/>
              <a:t>ולנצח בשמיים.</a:t>
            </a:r>
          </a:p>
        </p:txBody>
      </p:sp>
      <p:sp>
        <p:nvSpPr>
          <p:cNvPr id="5" name="Text Placeholder 4"/>
          <p:cNvSpPr>
            <a:spLocks noGrp="1"/>
          </p:cNvSpPr>
          <p:nvPr>
            <p:ph type="body" sz="quarter" idx="13"/>
          </p:nvPr>
        </p:nvSpPr>
        <p:spPr>
          <a:xfrm>
            <a:off x="0" y="5715000"/>
            <a:ext cx="9144000" cy="1066800"/>
          </a:xfrm>
        </p:spPr>
        <p:txBody>
          <a:bodyPr/>
          <a:lstStyle/>
          <a:p>
            <a:pPr marL="0" indent="0" rtl="0">
              <a:spcBef>
                <a:spcPts val="0"/>
              </a:spcBef>
            </a:pPr>
            <a:r>
              <a:rPr lang="en-GB" dirty="0"/>
              <a:t>We will praise you with all of our hearts, now on earth and forever in heaven.</a:t>
            </a:r>
            <a:endParaRPr lang="en-US" dirty="0"/>
          </a:p>
          <a:p>
            <a:pPr marL="0" indent="0" rtl="0">
              <a:spcBef>
                <a:spcPts val="0"/>
              </a:spcBef>
            </a:pPr>
            <a:r>
              <a:rPr lang="ru-RU" dirty="0"/>
              <a:t>  Прославим тебя всем сердцем,</a:t>
            </a:r>
            <a:r>
              <a:rPr lang="en-US" dirty="0"/>
              <a:t> </a:t>
            </a:r>
            <a:r>
              <a:rPr lang="ru-RU" dirty="0"/>
              <a:t>сейчас на земле и навеки на небесах.</a:t>
            </a:r>
            <a:endParaRPr lang="en-US" dirty="0"/>
          </a:p>
        </p:txBody>
      </p:sp>
    </p:spTree>
    <p:extLst>
      <p:ext uri="{BB962C8B-B14F-4D97-AF65-F5344CB8AC3E}">
        <p14:creationId xmlns:p14="http://schemas.microsoft.com/office/powerpoint/2010/main" val="2980715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sz="1100" b="1" dirty="0">
                <a:cs typeface="+mn-cs"/>
              </a:rPr>
              <a:t>HINE LO YANUM</a:t>
            </a:r>
            <a:r>
              <a:rPr lang="he-IL" sz="1100" b="1" dirty="0">
                <a:cs typeface="+mn-cs"/>
              </a:rPr>
              <a:t>                                                               </a:t>
            </a:r>
            <a:r>
              <a:rPr lang="en-US" sz="1100" b="1" dirty="0">
                <a:cs typeface="+mn-cs"/>
              </a:rPr>
              <a:t> </a:t>
            </a:r>
            <a:r>
              <a:rPr lang="he-IL" sz="1100" b="1" dirty="0">
                <a:cs typeface="+mn-cs"/>
              </a:rPr>
              <a:t>הנה לא ינום                                                                       </a:t>
            </a:r>
            <a:r>
              <a:rPr lang="he-IL" sz="2800" b="1" dirty="0">
                <a:cs typeface="+mn-cs"/>
              </a:rPr>
              <a:t>תהילים קכ"א</a:t>
            </a:r>
            <a:endParaRPr lang="he-IL" dirty="0">
              <a:cs typeface="+mn-cs"/>
            </a:endParaRPr>
          </a:p>
        </p:txBody>
      </p:sp>
      <p:sp>
        <p:nvSpPr>
          <p:cNvPr id="3" name="Content Placeholder 2"/>
          <p:cNvSpPr>
            <a:spLocks noGrp="1"/>
          </p:cNvSpPr>
          <p:nvPr>
            <p:ph sz="half" idx="1"/>
          </p:nvPr>
        </p:nvSpPr>
        <p:spPr>
          <a:xfrm>
            <a:off x="304800" y="579437"/>
            <a:ext cx="4876800" cy="4525963"/>
          </a:xfrm>
        </p:spPr>
        <p:txBody>
          <a:bodyPr>
            <a:noAutofit/>
          </a:bodyPr>
          <a:lstStyle/>
          <a:p>
            <a:r>
              <a:rPr lang="en-US" dirty="0" err="1"/>
              <a:t>Esa</a:t>
            </a:r>
            <a:r>
              <a:rPr lang="en-US" dirty="0"/>
              <a:t> </a:t>
            </a:r>
            <a:r>
              <a:rPr lang="en-US" dirty="0" err="1"/>
              <a:t>einai</a:t>
            </a:r>
            <a:r>
              <a:rPr lang="en-US" dirty="0"/>
              <a:t> el </a:t>
            </a:r>
            <a:r>
              <a:rPr lang="en-US" dirty="0" err="1"/>
              <a:t>heharim</a:t>
            </a:r>
            <a:r>
              <a:rPr lang="en-US" dirty="0"/>
              <a:t>,</a:t>
            </a:r>
          </a:p>
          <a:p>
            <a:r>
              <a:rPr lang="en-US" dirty="0" err="1"/>
              <a:t>Me’ain</a:t>
            </a:r>
            <a:r>
              <a:rPr lang="en-US" dirty="0"/>
              <a:t> </a:t>
            </a:r>
            <a:r>
              <a:rPr lang="en-US" dirty="0" err="1"/>
              <a:t>yavo</a:t>
            </a:r>
            <a:r>
              <a:rPr lang="en-US" dirty="0"/>
              <a:t> </a:t>
            </a:r>
            <a:r>
              <a:rPr lang="en-US" dirty="0" err="1"/>
              <a:t>ezri</a:t>
            </a:r>
            <a:r>
              <a:rPr lang="en-US" dirty="0"/>
              <a:t>,</a:t>
            </a:r>
          </a:p>
          <a:p>
            <a:r>
              <a:rPr lang="en-US" dirty="0" err="1"/>
              <a:t>Ezri</a:t>
            </a:r>
            <a:r>
              <a:rPr lang="en-US" dirty="0"/>
              <a:t> </a:t>
            </a:r>
            <a:r>
              <a:rPr lang="en-US" dirty="0" err="1"/>
              <a:t>meadonai</a:t>
            </a:r>
            <a:endParaRPr lang="en-US" dirty="0"/>
          </a:p>
          <a:p>
            <a:r>
              <a:rPr lang="en-US" dirty="0" err="1"/>
              <a:t>Yeshuati</a:t>
            </a:r>
            <a:r>
              <a:rPr lang="en-US" dirty="0"/>
              <a:t>!</a:t>
            </a:r>
          </a:p>
          <a:p>
            <a:endParaRPr lang="en-US" sz="2000" dirty="0"/>
          </a:p>
          <a:p>
            <a:r>
              <a:rPr lang="ru-RU" dirty="0" err="1"/>
              <a:t>Эса</a:t>
            </a:r>
            <a:r>
              <a:rPr lang="ru-RU" dirty="0"/>
              <a:t> </a:t>
            </a:r>
            <a:r>
              <a:rPr lang="ru-RU" dirty="0" err="1"/>
              <a:t>эйнай</a:t>
            </a:r>
            <a:r>
              <a:rPr lang="ru-RU" dirty="0"/>
              <a:t> эл </a:t>
            </a:r>
            <a:r>
              <a:rPr lang="en-US" dirty="0"/>
              <a:t>h</a:t>
            </a:r>
            <a:r>
              <a:rPr lang="ru-RU" dirty="0"/>
              <a:t>е</a:t>
            </a:r>
            <a:r>
              <a:rPr lang="en-US" dirty="0"/>
              <a:t>h</a:t>
            </a:r>
            <a:r>
              <a:rPr lang="ru-RU" dirty="0" err="1"/>
              <a:t>арим</a:t>
            </a:r>
            <a:r>
              <a:rPr lang="ru-RU" dirty="0"/>
              <a:t>,</a:t>
            </a:r>
          </a:p>
          <a:p>
            <a:r>
              <a:rPr lang="ru-RU" dirty="0" err="1"/>
              <a:t>Меаин</a:t>
            </a:r>
            <a:r>
              <a:rPr lang="ru-RU" dirty="0"/>
              <a:t> яво </a:t>
            </a:r>
            <a:r>
              <a:rPr lang="ru-RU" dirty="0" err="1"/>
              <a:t>эзри</a:t>
            </a:r>
            <a:r>
              <a:rPr lang="ru-RU" dirty="0"/>
              <a:t>.</a:t>
            </a:r>
          </a:p>
          <a:p>
            <a:r>
              <a:rPr lang="ru-RU" dirty="0" err="1"/>
              <a:t>Эзри</a:t>
            </a:r>
            <a:r>
              <a:rPr lang="ru-RU" dirty="0"/>
              <a:t> </a:t>
            </a:r>
            <a:r>
              <a:rPr lang="ru-RU" dirty="0" err="1"/>
              <a:t>мэ</a:t>
            </a:r>
            <a:r>
              <a:rPr lang="en-US" dirty="0"/>
              <a:t>A</a:t>
            </a:r>
            <a:r>
              <a:rPr lang="ru-RU" dirty="0" err="1"/>
              <a:t>донай</a:t>
            </a:r>
            <a:endParaRPr lang="ru-RU" dirty="0"/>
          </a:p>
          <a:p>
            <a:r>
              <a:rPr lang="ru-RU" dirty="0" err="1"/>
              <a:t>Ешуати</a:t>
            </a:r>
            <a:r>
              <a:rPr lang="ru-RU" dirty="0"/>
              <a:t>!</a:t>
            </a:r>
            <a:endParaRPr lang="en-US" dirty="0"/>
          </a:p>
        </p:txBody>
      </p:sp>
      <p:sp>
        <p:nvSpPr>
          <p:cNvPr id="4" name="Content Placeholder 3"/>
          <p:cNvSpPr>
            <a:spLocks noGrp="1"/>
          </p:cNvSpPr>
          <p:nvPr>
            <p:ph sz="half" idx="2"/>
          </p:nvPr>
        </p:nvSpPr>
        <p:spPr>
          <a:xfrm>
            <a:off x="4495800" y="533400"/>
            <a:ext cx="4343400" cy="4525963"/>
          </a:xfrm>
        </p:spPr>
        <p:txBody>
          <a:bodyPr/>
          <a:lstStyle/>
          <a:p>
            <a:r>
              <a:rPr lang="he-IL" dirty="0"/>
              <a:t>אשא עיני אל ההרים,</a:t>
            </a:r>
          </a:p>
          <a:p>
            <a:r>
              <a:rPr lang="he-IL" dirty="0"/>
              <a:t>מאין יבוא עזרי.</a:t>
            </a:r>
          </a:p>
          <a:p>
            <a:r>
              <a:rPr lang="he-IL" dirty="0"/>
              <a:t>עזרי מאדוני ישועתי!</a:t>
            </a:r>
            <a:endParaRPr lang="en-US" dirty="0"/>
          </a:p>
          <a:p>
            <a:endParaRPr lang="he-IL" dirty="0"/>
          </a:p>
        </p:txBody>
      </p:sp>
      <p:sp>
        <p:nvSpPr>
          <p:cNvPr id="5" name="Text Placeholder 4"/>
          <p:cNvSpPr>
            <a:spLocks noGrp="1"/>
          </p:cNvSpPr>
          <p:nvPr>
            <p:ph type="body" sz="quarter" idx="13"/>
          </p:nvPr>
        </p:nvSpPr>
        <p:spPr>
          <a:xfrm>
            <a:off x="457200" y="5227637"/>
            <a:ext cx="8305800" cy="1401763"/>
          </a:xfrm>
        </p:spPr>
        <p:txBody>
          <a:bodyPr>
            <a:normAutofit/>
          </a:bodyPr>
          <a:lstStyle/>
          <a:p>
            <a:pPr rtl="0"/>
            <a:r>
              <a:rPr lang="en-US" dirty="0"/>
              <a:t>I lift up my eyes to the mountains—where does my help come from?</a:t>
            </a:r>
            <a:br>
              <a:rPr lang="en-US" dirty="0"/>
            </a:br>
            <a:r>
              <a:rPr lang="en-US" baseline="30000" dirty="0"/>
              <a:t> </a:t>
            </a:r>
            <a:r>
              <a:rPr lang="en-US" dirty="0"/>
              <a:t>My help comes from the Lord, my salvation.</a:t>
            </a:r>
          </a:p>
          <a:p>
            <a:pPr rtl="0"/>
            <a:r>
              <a:rPr lang="ru-RU" dirty="0"/>
              <a:t>Возвожу очи мои к горам, откуда придет помощь моя</a:t>
            </a:r>
            <a:r>
              <a:rPr lang="en-US" dirty="0"/>
              <a:t>?</a:t>
            </a:r>
            <a:r>
              <a:rPr lang="ru-RU" dirty="0"/>
              <a:t> Помощь моя от Господа, мое спасение.</a:t>
            </a:r>
            <a:endParaRPr lang="he-IL" dirty="0"/>
          </a:p>
        </p:txBody>
      </p:sp>
    </p:spTree>
    <p:extLst>
      <p:ext uri="{BB962C8B-B14F-4D97-AF65-F5344CB8AC3E}">
        <p14:creationId xmlns:p14="http://schemas.microsoft.com/office/powerpoint/2010/main" val="109527100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GB" b="1" dirty="0">
                <a:cs typeface="+mn-cs"/>
              </a:rPr>
              <a:t>3.3 EIN KAMOCHA ELOHIM                                                                                                                                                              </a:t>
            </a:r>
            <a:r>
              <a:rPr lang="he-IL" b="1" dirty="0">
                <a:cs typeface="+mn-cs"/>
              </a:rPr>
              <a:t>אין כמוך אלוהים</a:t>
            </a:r>
            <a:endParaRPr lang="he-IL" dirty="0">
              <a:cs typeface="+mn-cs"/>
            </a:endParaRPr>
          </a:p>
        </p:txBody>
      </p:sp>
      <p:sp>
        <p:nvSpPr>
          <p:cNvPr id="3" name="Content Placeholder 2"/>
          <p:cNvSpPr>
            <a:spLocks noGrp="1"/>
          </p:cNvSpPr>
          <p:nvPr>
            <p:ph sz="half" idx="1"/>
          </p:nvPr>
        </p:nvSpPr>
        <p:spPr>
          <a:xfrm>
            <a:off x="304800" y="533400"/>
            <a:ext cx="4876800" cy="4525963"/>
          </a:xfrm>
        </p:spPr>
        <p:txBody>
          <a:bodyPr>
            <a:noAutofit/>
          </a:bodyPr>
          <a:lstStyle/>
          <a:p>
            <a:r>
              <a:rPr lang="en-GB" dirty="0" err="1"/>
              <a:t>Nashir</a:t>
            </a:r>
            <a:r>
              <a:rPr lang="en-GB" dirty="0"/>
              <a:t> </a:t>
            </a:r>
            <a:r>
              <a:rPr lang="en-GB" dirty="0" err="1"/>
              <a:t>lecha</a:t>
            </a:r>
            <a:r>
              <a:rPr lang="en-GB" dirty="0"/>
              <a:t>, </a:t>
            </a:r>
            <a:r>
              <a:rPr lang="en-GB" dirty="0" err="1"/>
              <a:t>nashir</a:t>
            </a:r>
            <a:r>
              <a:rPr lang="en-GB" dirty="0"/>
              <a:t> </a:t>
            </a:r>
            <a:r>
              <a:rPr lang="en-GB" dirty="0" err="1"/>
              <a:t>lecha</a:t>
            </a:r>
            <a:endParaRPr lang="en-US" dirty="0"/>
          </a:p>
          <a:p>
            <a:r>
              <a:rPr lang="en-US" dirty="0"/>
              <a:t>S</a:t>
            </a:r>
            <a:r>
              <a:rPr lang="en-GB" dirty="0" err="1"/>
              <a:t>hir</a:t>
            </a:r>
            <a:r>
              <a:rPr lang="en-GB" dirty="0"/>
              <a:t> </a:t>
            </a:r>
            <a:r>
              <a:rPr lang="en-GB" dirty="0" err="1"/>
              <a:t>chadash</a:t>
            </a:r>
            <a:r>
              <a:rPr lang="en-GB" dirty="0"/>
              <a:t>.</a:t>
            </a:r>
          </a:p>
          <a:p>
            <a:r>
              <a:rPr lang="en-GB" dirty="0" err="1"/>
              <a:t>Nishtachave</a:t>
            </a:r>
            <a:r>
              <a:rPr lang="en-GB" dirty="0"/>
              <a:t> </a:t>
            </a:r>
            <a:r>
              <a:rPr lang="en-GB" dirty="0" err="1"/>
              <a:t>lecha</a:t>
            </a:r>
            <a:endParaRPr lang="en-GB" dirty="0"/>
          </a:p>
          <a:p>
            <a:r>
              <a:rPr lang="en-GB" dirty="0" err="1"/>
              <a:t>Beruach</a:t>
            </a:r>
            <a:r>
              <a:rPr lang="en-GB" dirty="0"/>
              <a:t> </a:t>
            </a:r>
            <a:r>
              <a:rPr lang="en-GB" dirty="0" err="1"/>
              <a:t>ve</a:t>
            </a:r>
            <a:r>
              <a:rPr lang="en-US" dirty="0"/>
              <a:t>’e</a:t>
            </a:r>
            <a:r>
              <a:rPr lang="en-GB" dirty="0"/>
              <a:t>met.</a:t>
            </a:r>
            <a:br>
              <a:rPr lang="en-GB" dirty="0"/>
            </a:br>
            <a:endParaRPr lang="ru-RU" sz="1400" dirty="0"/>
          </a:p>
          <a:p>
            <a:r>
              <a:rPr lang="ru-RU" dirty="0"/>
              <a:t>Нашир леха,</a:t>
            </a:r>
            <a:r>
              <a:rPr lang="en-US" dirty="0"/>
              <a:t> </a:t>
            </a:r>
            <a:endParaRPr lang="ru-RU" dirty="0"/>
          </a:p>
          <a:p>
            <a:r>
              <a:rPr lang="ru-RU" dirty="0"/>
              <a:t>Нашир леха</a:t>
            </a:r>
          </a:p>
          <a:p>
            <a:r>
              <a:rPr lang="ru-RU" dirty="0"/>
              <a:t>Шир хадаш.</a:t>
            </a:r>
          </a:p>
          <a:p>
            <a:r>
              <a:rPr lang="ru-RU" dirty="0"/>
              <a:t>Ништахаве леха</a:t>
            </a:r>
          </a:p>
          <a:p>
            <a:r>
              <a:rPr lang="ru-RU" dirty="0"/>
              <a:t>Беруах вээмет.</a:t>
            </a:r>
          </a:p>
        </p:txBody>
      </p:sp>
      <p:sp>
        <p:nvSpPr>
          <p:cNvPr id="4" name="Content Placeholder 3"/>
          <p:cNvSpPr>
            <a:spLocks noGrp="1"/>
          </p:cNvSpPr>
          <p:nvPr>
            <p:ph sz="half" idx="2"/>
          </p:nvPr>
        </p:nvSpPr>
        <p:spPr>
          <a:xfrm>
            <a:off x="3962400" y="457200"/>
            <a:ext cx="4876800" cy="4525963"/>
          </a:xfrm>
        </p:spPr>
        <p:txBody>
          <a:bodyPr/>
          <a:lstStyle/>
          <a:p>
            <a:r>
              <a:rPr lang="he-IL" dirty="0"/>
              <a:t>נשיר לך, </a:t>
            </a:r>
            <a:br>
              <a:rPr lang="en-US" dirty="0"/>
            </a:br>
            <a:r>
              <a:rPr lang="he-IL" dirty="0"/>
              <a:t>נשיר לך שיר חדש.</a:t>
            </a:r>
          </a:p>
          <a:p>
            <a:r>
              <a:rPr lang="he-IL" dirty="0"/>
              <a:t>נשיר לך,</a:t>
            </a:r>
          </a:p>
          <a:p>
            <a:r>
              <a:rPr lang="he-IL" dirty="0"/>
              <a:t>נשיר לך שיר חדש.</a:t>
            </a:r>
          </a:p>
          <a:p>
            <a:endParaRPr lang="he-IL" sz="1200" dirty="0"/>
          </a:p>
          <a:p>
            <a:r>
              <a:rPr lang="he-IL" dirty="0"/>
              <a:t>נשתחווה לך</a:t>
            </a:r>
          </a:p>
          <a:p>
            <a:r>
              <a:rPr lang="he-IL" dirty="0"/>
              <a:t>ברוח ואמת.</a:t>
            </a:r>
            <a:endParaRPr lang="en-US" dirty="0"/>
          </a:p>
        </p:txBody>
      </p:sp>
      <p:sp>
        <p:nvSpPr>
          <p:cNvPr id="5" name="Text Placeholder 4"/>
          <p:cNvSpPr>
            <a:spLocks noGrp="1"/>
          </p:cNvSpPr>
          <p:nvPr>
            <p:ph type="body" sz="quarter" idx="13"/>
          </p:nvPr>
        </p:nvSpPr>
        <p:spPr>
          <a:xfrm>
            <a:off x="457200" y="5638800"/>
            <a:ext cx="8305800" cy="1066800"/>
          </a:xfrm>
        </p:spPr>
        <p:txBody>
          <a:bodyPr/>
          <a:lstStyle/>
          <a:p>
            <a:pPr marL="0" indent="0" rtl="0">
              <a:spcBef>
                <a:spcPts val="0"/>
              </a:spcBef>
            </a:pPr>
            <a:r>
              <a:rPr lang="en-GB" dirty="0"/>
              <a:t>We will sing a new song to you.  We </a:t>
            </a:r>
            <a:r>
              <a:rPr lang="en-US" dirty="0"/>
              <a:t>worship</a:t>
            </a:r>
            <a:r>
              <a:rPr lang="en-GB" dirty="0"/>
              <a:t> in spirit and truth.</a:t>
            </a:r>
            <a:r>
              <a:rPr lang="ru-RU" dirty="0"/>
              <a:t> </a:t>
            </a:r>
            <a:endParaRPr lang="en-US" dirty="0"/>
          </a:p>
          <a:p>
            <a:pPr marL="0" indent="0" rtl="0">
              <a:spcBef>
                <a:spcPts val="0"/>
              </a:spcBef>
            </a:pPr>
            <a:r>
              <a:rPr lang="ru-RU" dirty="0"/>
              <a:t>Споем Тебе новую песню. Будем поклоняться Тебе в духе и истине.</a:t>
            </a:r>
            <a:endParaRPr lang="en-US" dirty="0"/>
          </a:p>
        </p:txBody>
      </p:sp>
    </p:spTree>
    <p:extLst>
      <p:ext uri="{BB962C8B-B14F-4D97-AF65-F5344CB8AC3E}">
        <p14:creationId xmlns:p14="http://schemas.microsoft.com/office/powerpoint/2010/main" val="334619453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GB" b="1" dirty="0">
                <a:cs typeface="+mn-cs"/>
              </a:rPr>
              <a:t>2.3 EIN KAMOCHA ELOHIM </a:t>
            </a:r>
            <a:r>
              <a:rPr lang="he-IL" b="1" dirty="0">
                <a:cs typeface="+mn-cs"/>
              </a:rPr>
              <a:t>אין כמוך אלוהים                                                                                                                                                               </a:t>
            </a:r>
            <a:endParaRPr lang="he-IL" dirty="0">
              <a:cs typeface="+mn-cs"/>
            </a:endParaRPr>
          </a:p>
        </p:txBody>
      </p:sp>
      <p:sp>
        <p:nvSpPr>
          <p:cNvPr id="3" name="Content Placeholder 2"/>
          <p:cNvSpPr>
            <a:spLocks noGrp="1"/>
          </p:cNvSpPr>
          <p:nvPr>
            <p:ph sz="half" idx="1"/>
          </p:nvPr>
        </p:nvSpPr>
        <p:spPr>
          <a:xfrm>
            <a:off x="304800" y="533400"/>
            <a:ext cx="5257800" cy="4525963"/>
          </a:xfrm>
        </p:spPr>
        <p:txBody>
          <a:bodyPr>
            <a:noAutofit/>
          </a:bodyPr>
          <a:lstStyle/>
          <a:p>
            <a:r>
              <a:rPr lang="en-GB" dirty="0" err="1"/>
              <a:t>Nehalel</a:t>
            </a:r>
            <a:r>
              <a:rPr lang="en-GB" dirty="0"/>
              <a:t> </a:t>
            </a:r>
            <a:r>
              <a:rPr lang="en-GB" dirty="0" err="1"/>
              <a:t>otcha</a:t>
            </a:r>
            <a:r>
              <a:rPr lang="he-IL" dirty="0"/>
              <a:t> </a:t>
            </a:r>
            <a:r>
              <a:rPr lang="en-US" dirty="0"/>
              <a:t>n</a:t>
            </a:r>
            <a:r>
              <a:rPr lang="en-GB" dirty="0" err="1"/>
              <a:t>ehalel</a:t>
            </a:r>
            <a:r>
              <a:rPr lang="en-GB" dirty="0"/>
              <a:t> </a:t>
            </a:r>
            <a:r>
              <a:rPr lang="en-GB" dirty="0" err="1"/>
              <a:t>otcha</a:t>
            </a:r>
            <a:endParaRPr lang="he-IL" dirty="0"/>
          </a:p>
          <a:p>
            <a:r>
              <a:rPr lang="en-GB" dirty="0" err="1"/>
              <a:t>Mikol</a:t>
            </a:r>
            <a:r>
              <a:rPr lang="en-GB" dirty="0"/>
              <a:t> </a:t>
            </a:r>
            <a:r>
              <a:rPr lang="en-GB" dirty="0" err="1"/>
              <a:t>libenu</a:t>
            </a:r>
            <a:r>
              <a:rPr lang="en-GB" dirty="0"/>
              <a:t>. </a:t>
            </a:r>
          </a:p>
          <a:p>
            <a:endParaRPr lang="he-IL" sz="800" dirty="0"/>
          </a:p>
          <a:p>
            <a:r>
              <a:rPr lang="en-GB" dirty="0" err="1"/>
              <a:t>Achshav</a:t>
            </a:r>
            <a:r>
              <a:rPr lang="en-GB" dirty="0"/>
              <a:t> </a:t>
            </a:r>
            <a:r>
              <a:rPr lang="en-GB" dirty="0" err="1"/>
              <a:t>baaretz</a:t>
            </a:r>
            <a:endParaRPr lang="en-GB" dirty="0"/>
          </a:p>
          <a:p>
            <a:r>
              <a:rPr lang="en-GB" dirty="0" err="1"/>
              <a:t>Velanetzach</a:t>
            </a:r>
            <a:r>
              <a:rPr lang="en-GB" dirty="0"/>
              <a:t> </a:t>
            </a:r>
            <a:r>
              <a:rPr lang="en-GB" dirty="0" err="1"/>
              <a:t>bashamayim</a:t>
            </a:r>
            <a:r>
              <a:rPr lang="en-GB" dirty="0"/>
              <a:t>.</a:t>
            </a:r>
            <a:br>
              <a:rPr lang="en-GB" dirty="0"/>
            </a:br>
            <a:endParaRPr lang="ru-RU" sz="1400" dirty="0"/>
          </a:p>
          <a:p>
            <a:r>
              <a:rPr lang="ru-RU" dirty="0"/>
              <a:t>Не</a:t>
            </a:r>
            <a:r>
              <a:rPr lang="en-US" dirty="0"/>
              <a:t>h</a:t>
            </a:r>
            <a:r>
              <a:rPr lang="ru-RU" dirty="0"/>
              <a:t>алель отха</a:t>
            </a:r>
          </a:p>
          <a:p>
            <a:r>
              <a:rPr lang="ru-RU" dirty="0"/>
              <a:t>Не</a:t>
            </a:r>
            <a:r>
              <a:rPr lang="en-US" dirty="0"/>
              <a:t>h</a:t>
            </a:r>
            <a:r>
              <a:rPr lang="ru-RU" dirty="0"/>
              <a:t>алель отха</a:t>
            </a:r>
          </a:p>
          <a:p>
            <a:r>
              <a:rPr lang="ru-RU" dirty="0"/>
              <a:t>Миколь либейну.</a:t>
            </a:r>
          </a:p>
          <a:p>
            <a:endParaRPr lang="ru-RU" sz="800" dirty="0"/>
          </a:p>
          <a:p>
            <a:r>
              <a:rPr lang="ru-RU" dirty="0"/>
              <a:t>Ахшав баарец</a:t>
            </a:r>
          </a:p>
          <a:p>
            <a:r>
              <a:rPr lang="ru-RU" dirty="0"/>
              <a:t>Велянецах башамайм.</a:t>
            </a:r>
          </a:p>
        </p:txBody>
      </p:sp>
      <p:sp>
        <p:nvSpPr>
          <p:cNvPr id="4" name="Content Placeholder 3"/>
          <p:cNvSpPr>
            <a:spLocks noGrp="1"/>
          </p:cNvSpPr>
          <p:nvPr>
            <p:ph sz="half" idx="2"/>
          </p:nvPr>
        </p:nvSpPr>
        <p:spPr>
          <a:xfrm>
            <a:off x="3200400" y="427037"/>
            <a:ext cx="5638800" cy="4525963"/>
          </a:xfrm>
        </p:spPr>
        <p:txBody>
          <a:bodyPr/>
          <a:lstStyle/>
          <a:p>
            <a:r>
              <a:rPr lang="he-IL" dirty="0"/>
              <a:t>נהלל אותך, </a:t>
            </a:r>
          </a:p>
          <a:p>
            <a:r>
              <a:rPr lang="he-IL" dirty="0"/>
              <a:t>נהלל אותך מכל ליבנו.</a:t>
            </a:r>
          </a:p>
          <a:p>
            <a:r>
              <a:rPr lang="he-IL" dirty="0"/>
              <a:t>נהלל אותך, </a:t>
            </a:r>
          </a:p>
          <a:p>
            <a:r>
              <a:rPr lang="he-IL" dirty="0"/>
              <a:t>נהלל אותך </a:t>
            </a:r>
          </a:p>
          <a:p>
            <a:r>
              <a:rPr lang="he-IL" dirty="0"/>
              <a:t>מכל ליבנו,</a:t>
            </a:r>
          </a:p>
          <a:p>
            <a:r>
              <a:rPr lang="he-IL" dirty="0"/>
              <a:t>עכשיו בארץ </a:t>
            </a:r>
          </a:p>
          <a:p>
            <a:r>
              <a:rPr lang="he-IL" dirty="0"/>
              <a:t>ולנצח בשמיים.</a:t>
            </a:r>
          </a:p>
        </p:txBody>
      </p:sp>
      <p:sp>
        <p:nvSpPr>
          <p:cNvPr id="5" name="Text Placeholder 4"/>
          <p:cNvSpPr>
            <a:spLocks noGrp="1"/>
          </p:cNvSpPr>
          <p:nvPr>
            <p:ph type="body" sz="quarter" idx="13"/>
          </p:nvPr>
        </p:nvSpPr>
        <p:spPr>
          <a:xfrm>
            <a:off x="0" y="5715000"/>
            <a:ext cx="9144000" cy="1066800"/>
          </a:xfrm>
        </p:spPr>
        <p:txBody>
          <a:bodyPr/>
          <a:lstStyle/>
          <a:p>
            <a:pPr marL="0" indent="0" rtl="0">
              <a:spcBef>
                <a:spcPts val="0"/>
              </a:spcBef>
            </a:pPr>
            <a:r>
              <a:rPr lang="en-GB" dirty="0"/>
              <a:t>We will praise you with all of our hearts, now on earth and forever in heaven.</a:t>
            </a:r>
            <a:endParaRPr lang="en-US" dirty="0"/>
          </a:p>
          <a:p>
            <a:pPr marL="0" indent="0" rtl="0">
              <a:spcBef>
                <a:spcPts val="0"/>
              </a:spcBef>
            </a:pPr>
            <a:r>
              <a:rPr lang="ru-RU" dirty="0"/>
              <a:t>  Прославим тебя всем сердцем,</a:t>
            </a:r>
            <a:r>
              <a:rPr lang="en-US" dirty="0"/>
              <a:t> </a:t>
            </a:r>
            <a:r>
              <a:rPr lang="ru-RU" dirty="0"/>
              <a:t>сейчас на земле и навеки на небесах.</a:t>
            </a:r>
            <a:endParaRPr lang="en-US" dirty="0"/>
          </a:p>
        </p:txBody>
      </p:sp>
    </p:spTree>
    <p:extLst>
      <p:ext uri="{BB962C8B-B14F-4D97-AF65-F5344CB8AC3E}">
        <p14:creationId xmlns:p14="http://schemas.microsoft.com/office/powerpoint/2010/main" val="7206837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GB" b="1" dirty="0">
                <a:cs typeface="+mn-cs"/>
              </a:rPr>
              <a:t>3.3 EIN KAMOCHA ELOHIM                                                                                                                                                              </a:t>
            </a:r>
            <a:r>
              <a:rPr lang="he-IL" b="1" dirty="0">
                <a:cs typeface="+mn-cs"/>
              </a:rPr>
              <a:t>אין כמוך אלוהים</a:t>
            </a:r>
            <a:endParaRPr lang="he-IL" dirty="0">
              <a:cs typeface="+mn-cs"/>
            </a:endParaRPr>
          </a:p>
        </p:txBody>
      </p:sp>
      <p:sp>
        <p:nvSpPr>
          <p:cNvPr id="3" name="Content Placeholder 2"/>
          <p:cNvSpPr>
            <a:spLocks noGrp="1"/>
          </p:cNvSpPr>
          <p:nvPr>
            <p:ph sz="half" idx="1"/>
          </p:nvPr>
        </p:nvSpPr>
        <p:spPr>
          <a:xfrm>
            <a:off x="304800" y="533400"/>
            <a:ext cx="4876800" cy="4525963"/>
          </a:xfrm>
        </p:spPr>
        <p:txBody>
          <a:bodyPr>
            <a:noAutofit/>
          </a:bodyPr>
          <a:lstStyle/>
          <a:p>
            <a:r>
              <a:rPr lang="en-GB" dirty="0" err="1"/>
              <a:t>Nashir</a:t>
            </a:r>
            <a:r>
              <a:rPr lang="en-GB" dirty="0"/>
              <a:t> </a:t>
            </a:r>
            <a:r>
              <a:rPr lang="en-GB" dirty="0" err="1"/>
              <a:t>lecha</a:t>
            </a:r>
            <a:r>
              <a:rPr lang="en-GB" dirty="0"/>
              <a:t>, </a:t>
            </a:r>
            <a:r>
              <a:rPr lang="en-GB" dirty="0" err="1"/>
              <a:t>nashir</a:t>
            </a:r>
            <a:r>
              <a:rPr lang="en-GB" dirty="0"/>
              <a:t> </a:t>
            </a:r>
            <a:r>
              <a:rPr lang="en-GB" dirty="0" err="1"/>
              <a:t>lecha</a:t>
            </a:r>
            <a:endParaRPr lang="en-US" dirty="0"/>
          </a:p>
          <a:p>
            <a:r>
              <a:rPr lang="en-US" dirty="0"/>
              <a:t>S</a:t>
            </a:r>
            <a:r>
              <a:rPr lang="en-GB" dirty="0" err="1"/>
              <a:t>hir</a:t>
            </a:r>
            <a:r>
              <a:rPr lang="en-GB" dirty="0"/>
              <a:t> </a:t>
            </a:r>
            <a:r>
              <a:rPr lang="en-GB" dirty="0" err="1"/>
              <a:t>chadash</a:t>
            </a:r>
            <a:r>
              <a:rPr lang="en-GB" dirty="0"/>
              <a:t>.</a:t>
            </a:r>
          </a:p>
          <a:p>
            <a:r>
              <a:rPr lang="en-GB" dirty="0" err="1"/>
              <a:t>Nishtachave</a:t>
            </a:r>
            <a:r>
              <a:rPr lang="en-GB" dirty="0"/>
              <a:t> </a:t>
            </a:r>
            <a:r>
              <a:rPr lang="en-GB" dirty="0" err="1"/>
              <a:t>lecha</a:t>
            </a:r>
            <a:endParaRPr lang="en-GB" dirty="0"/>
          </a:p>
          <a:p>
            <a:r>
              <a:rPr lang="en-GB" dirty="0" err="1"/>
              <a:t>Beruach</a:t>
            </a:r>
            <a:r>
              <a:rPr lang="en-GB" dirty="0"/>
              <a:t> </a:t>
            </a:r>
            <a:r>
              <a:rPr lang="en-GB" dirty="0" err="1"/>
              <a:t>ve</a:t>
            </a:r>
            <a:r>
              <a:rPr lang="en-US" dirty="0"/>
              <a:t>’e</a:t>
            </a:r>
            <a:r>
              <a:rPr lang="en-GB" dirty="0"/>
              <a:t>met.</a:t>
            </a:r>
            <a:br>
              <a:rPr lang="en-GB" dirty="0"/>
            </a:br>
            <a:endParaRPr lang="ru-RU" sz="1400" dirty="0"/>
          </a:p>
          <a:p>
            <a:r>
              <a:rPr lang="ru-RU" dirty="0"/>
              <a:t>Нашир леха,</a:t>
            </a:r>
            <a:r>
              <a:rPr lang="en-US" dirty="0"/>
              <a:t> </a:t>
            </a:r>
            <a:endParaRPr lang="ru-RU" dirty="0"/>
          </a:p>
          <a:p>
            <a:r>
              <a:rPr lang="ru-RU" dirty="0"/>
              <a:t>Нашир леха</a:t>
            </a:r>
          </a:p>
          <a:p>
            <a:r>
              <a:rPr lang="ru-RU" dirty="0"/>
              <a:t>Шир хадаш.</a:t>
            </a:r>
          </a:p>
          <a:p>
            <a:r>
              <a:rPr lang="ru-RU" dirty="0"/>
              <a:t>Ништахаве леха</a:t>
            </a:r>
          </a:p>
          <a:p>
            <a:r>
              <a:rPr lang="ru-RU" dirty="0"/>
              <a:t>Беруах вээмет.</a:t>
            </a:r>
          </a:p>
        </p:txBody>
      </p:sp>
      <p:sp>
        <p:nvSpPr>
          <p:cNvPr id="4" name="Content Placeholder 3"/>
          <p:cNvSpPr>
            <a:spLocks noGrp="1"/>
          </p:cNvSpPr>
          <p:nvPr>
            <p:ph sz="half" idx="2"/>
          </p:nvPr>
        </p:nvSpPr>
        <p:spPr>
          <a:xfrm>
            <a:off x="3962400" y="457200"/>
            <a:ext cx="4876800" cy="4525963"/>
          </a:xfrm>
        </p:spPr>
        <p:txBody>
          <a:bodyPr/>
          <a:lstStyle/>
          <a:p>
            <a:r>
              <a:rPr lang="he-IL" dirty="0"/>
              <a:t>נשיר לך, </a:t>
            </a:r>
            <a:br>
              <a:rPr lang="en-US" dirty="0"/>
            </a:br>
            <a:r>
              <a:rPr lang="he-IL" dirty="0"/>
              <a:t>נשיר לך שיר חדש.</a:t>
            </a:r>
          </a:p>
          <a:p>
            <a:r>
              <a:rPr lang="he-IL" dirty="0"/>
              <a:t>נשיר לך,</a:t>
            </a:r>
          </a:p>
          <a:p>
            <a:r>
              <a:rPr lang="he-IL" dirty="0"/>
              <a:t>נשיר לך שיר חדש.</a:t>
            </a:r>
          </a:p>
          <a:p>
            <a:endParaRPr lang="he-IL" sz="1200" dirty="0"/>
          </a:p>
          <a:p>
            <a:r>
              <a:rPr lang="he-IL" dirty="0"/>
              <a:t>נשתחווה לך</a:t>
            </a:r>
          </a:p>
          <a:p>
            <a:r>
              <a:rPr lang="he-IL" dirty="0"/>
              <a:t>ברוח ואמת.</a:t>
            </a:r>
            <a:endParaRPr lang="en-US" dirty="0"/>
          </a:p>
        </p:txBody>
      </p:sp>
      <p:sp>
        <p:nvSpPr>
          <p:cNvPr id="5" name="Text Placeholder 4"/>
          <p:cNvSpPr>
            <a:spLocks noGrp="1"/>
          </p:cNvSpPr>
          <p:nvPr>
            <p:ph type="body" sz="quarter" idx="13"/>
          </p:nvPr>
        </p:nvSpPr>
        <p:spPr>
          <a:xfrm>
            <a:off x="457200" y="5638800"/>
            <a:ext cx="8305800" cy="1066800"/>
          </a:xfrm>
        </p:spPr>
        <p:txBody>
          <a:bodyPr/>
          <a:lstStyle/>
          <a:p>
            <a:pPr marL="0" indent="0" rtl="0">
              <a:spcBef>
                <a:spcPts val="0"/>
              </a:spcBef>
            </a:pPr>
            <a:r>
              <a:rPr lang="en-GB" dirty="0"/>
              <a:t>We will sing a new song to you.  We </a:t>
            </a:r>
            <a:r>
              <a:rPr lang="en-US" dirty="0"/>
              <a:t>worship</a:t>
            </a:r>
            <a:r>
              <a:rPr lang="en-GB" dirty="0"/>
              <a:t> in spirit and truth.</a:t>
            </a:r>
            <a:r>
              <a:rPr lang="ru-RU" dirty="0"/>
              <a:t> </a:t>
            </a:r>
            <a:endParaRPr lang="en-US" dirty="0"/>
          </a:p>
          <a:p>
            <a:pPr marL="0" indent="0" rtl="0">
              <a:spcBef>
                <a:spcPts val="0"/>
              </a:spcBef>
            </a:pPr>
            <a:r>
              <a:rPr lang="ru-RU" dirty="0"/>
              <a:t>Споем Тебе новую песню. Будем поклоняться Тебе в духе и истине.</a:t>
            </a:r>
            <a:endParaRPr lang="en-US" dirty="0"/>
          </a:p>
        </p:txBody>
      </p:sp>
    </p:spTree>
    <p:extLst>
      <p:ext uri="{BB962C8B-B14F-4D97-AF65-F5344CB8AC3E}">
        <p14:creationId xmlns:p14="http://schemas.microsoft.com/office/powerpoint/2010/main" val="41785446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5000"/>
            <a:lum/>
          </a:blip>
          <a:srcRect/>
          <a:stretch>
            <a:fillRect l="-17000" r="-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40618-5FA0-4E42-9E70-F0201B2ACA5F}"/>
              </a:ext>
            </a:extLst>
          </p:cNvPr>
          <p:cNvSpPr>
            <a:spLocks noGrp="1"/>
          </p:cNvSpPr>
          <p:nvPr>
            <p:ph type="ctrTitle"/>
          </p:nvPr>
        </p:nvSpPr>
        <p:spPr/>
        <p:txBody>
          <a:bodyPr/>
          <a:lstStyle/>
          <a:p>
            <a:endParaRPr lang="LID4096"/>
          </a:p>
        </p:txBody>
      </p:sp>
      <p:sp>
        <p:nvSpPr>
          <p:cNvPr id="3" name="Subtitle 2">
            <a:extLst>
              <a:ext uri="{FF2B5EF4-FFF2-40B4-BE49-F238E27FC236}">
                <a16:creationId xmlns:a16="http://schemas.microsoft.com/office/drawing/2014/main" id="{C80C9AC8-5076-4158-82C4-59FAAE093EA7}"/>
              </a:ext>
            </a:extLst>
          </p:cNvPr>
          <p:cNvSpPr>
            <a:spLocks noGrp="1"/>
          </p:cNvSpPr>
          <p:nvPr>
            <p:ph type="subTitle" idx="1"/>
          </p:nvPr>
        </p:nvSpPr>
        <p:spPr/>
        <p:txBody>
          <a:bodyPr/>
          <a:lstStyle/>
          <a:p>
            <a:endParaRPr lang="LID4096"/>
          </a:p>
        </p:txBody>
      </p:sp>
      <p:sp>
        <p:nvSpPr>
          <p:cNvPr id="4" name="Subtitle 2">
            <a:extLst>
              <a:ext uri="{FF2B5EF4-FFF2-40B4-BE49-F238E27FC236}">
                <a16:creationId xmlns:a16="http://schemas.microsoft.com/office/drawing/2014/main" id="{727BD5BA-B228-44E9-A776-37E4483DE7B7}"/>
              </a:ext>
            </a:extLst>
          </p:cNvPr>
          <p:cNvSpPr txBox="1">
            <a:spLocks/>
          </p:cNvSpPr>
          <p:nvPr/>
        </p:nvSpPr>
        <p:spPr>
          <a:xfrm>
            <a:off x="5650517" y="6037382"/>
            <a:ext cx="3352806" cy="668215"/>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solidFill>
                  <a:schemeClr val="tx2">
                    <a:lumMod val="60000"/>
                    <a:lumOff val="40000"/>
                  </a:schemeClr>
                </a:solidFill>
                <a:effectLst>
                  <a:outerShdw blurRad="38100" dist="38100" dir="2700000" algn="tl">
                    <a:srgbClr val="000000">
                      <a:alpha val="43137"/>
                    </a:srgbClr>
                  </a:outerShdw>
                </a:effectLst>
              </a:rPr>
              <a:t>beiteliyahu.org</a:t>
            </a:r>
            <a:endParaRPr lang="en-US" dirty="0">
              <a:solidFill>
                <a:schemeClr val="tx2">
                  <a:lumMod val="60000"/>
                  <a:lumOff val="4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67585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sz="1100" b="1" dirty="0">
                <a:cs typeface="+mn-cs"/>
              </a:rPr>
              <a:t>HINE LO YANUM</a:t>
            </a:r>
            <a:r>
              <a:rPr lang="he-IL" sz="1100" b="1" dirty="0">
                <a:cs typeface="+mn-cs"/>
              </a:rPr>
              <a:t>                                                               </a:t>
            </a:r>
            <a:r>
              <a:rPr lang="en-US" sz="1100" b="1" dirty="0">
                <a:cs typeface="+mn-cs"/>
              </a:rPr>
              <a:t> </a:t>
            </a:r>
            <a:r>
              <a:rPr lang="he-IL" sz="1100" b="1" dirty="0">
                <a:cs typeface="+mn-cs"/>
              </a:rPr>
              <a:t>הנה לא ינום                                                                       </a:t>
            </a:r>
            <a:r>
              <a:rPr lang="he-IL" sz="2800" b="1">
                <a:cs typeface="+mn-cs"/>
              </a:rPr>
              <a:t>תהילים קכ"א </a:t>
            </a:r>
            <a:endParaRPr lang="he-IL" dirty="0">
              <a:cs typeface="+mn-cs"/>
            </a:endParaRPr>
          </a:p>
        </p:txBody>
      </p:sp>
      <p:sp>
        <p:nvSpPr>
          <p:cNvPr id="3" name="Content Placeholder 2"/>
          <p:cNvSpPr>
            <a:spLocks noGrp="1"/>
          </p:cNvSpPr>
          <p:nvPr>
            <p:ph sz="half" idx="1"/>
          </p:nvPr>
        </p:nvSpPr>
        <p:spPr>
          <a:xfrm>
            <a:off x="304800" y="579437"/>
            <a:ext cx="4876800" cy="4525963"/>
          </a:xfrm>
        </p:spPr>
        <p:txBody>
          <a:bodyPr>
            <a:noAutofit/>
          </a:bodyPr>
          <a:lstStyle/>
          <a:p>
            <a:r>
              <a:rPr lang="en-US" dirty="0"/>
              <a:t>Hine lo </a:t>
            </a:r>
            <a:r>
              <a:rPr lang="en-US" dirty="0" err="1"/>
              <a:t>yanum</a:t>
            </a:r>
            <a:r>
              <a:rPr lang="en-US" dirty="0"/>
              <a:t>,</a:t>
            </a:r>
          </a:p>
          <a:p>
            <a:r>
              <a:rPr lang="en-US" dirty="0"/>
              <a:t>Hine lo </a:t>
            </a:r>
            <a:r>
              <a:rPr lang="en-US" dirty="0" err="1"/>
              <a:t>yanum</a:t>
            </a:r>
            <a:r>
              <a:rPr lang="en-US" dirty="0"/>
              <a:t>,</a:t>
            </a:r>
          </a:p>
          <a:p>
            <a:r>
              <a:rPr lang="en-US" dirty="0" err="1"/>
              <a:t>Ve’lo</a:t>
            </a:r>
            <a:r>
              <a:rPr lang="en-US" dirty="0"/>
              <a:t> </a:t>
            </a:r>
            <a:r>
              <a:rPr lang="en-US" dirty="0" err="1"/>
              <a:t>yishan</a:t>
            </a:r>
            <a:r>
              <a:rPr lang="en-US" dirty="0"/>
              <a:t> </a:t>
            </a:r>
          </a:p>
          <a:p>
            <a:r>
              <a:rPr lang="en-US" dirty="0" err="1"/>
              <a:t>Shomer</a:t>
            </a:r>
            <a:r>
              <a:rPr lang="en-US" dirty="0"/>
              <a:t> </a:t>
            </a:r>
            <a:r>
              <a:rPr lang="en-US" dirty="0" err="1"/>
              <a:t>yisrael</a:t>
            </a:r>
            <a:r>
              <a:rPr lang="en-US" dirty="0"/>
              <a:t>.</a:t>
            </a:r>
          </a:p>
          <a:p>
            <a:endParaRPr lang="en-US" sz="2000" dirty="0"/>
          </a:p>
          <a:p>
            <a:r>
              <a:rPr lang="en-US" dirty="0"/>
              <a:t>h</a:t>
            </a:r>
            <a:r>
              <a:rPr lang="ru-RU" dirty="0" err="1"/>
              <a:t>ине</a:t>
            </a:r>
            <a:r>
              <a:rPr lang="ru-RU" dirty="0"/>
              <a:t> </a:t>
            </a:r>
            <a:r>
              <a:rPr lang="ru-RU" dirty="0" err="1"/>
              <a:t>ло</a:t>
            </a:r>
            <a:r>
              <a:rPr lang="ru-RU" dirty="0"/>
              <a:t> </a:t>
            </a:r>
            <a:r>
              <a:rPr lang="ru-RU" dirty="0" err="1"/>
              <a:t>янум</a:t>
            </a:r>
            <a:r>
              <a:rPr lang="ru-RU" dirty="0"/>
              <a:t>,</a:t>
            </a:r>
          </a:p>
          <a:p>
            <a:r>
              <a:rPr lang="en-US" dirty="0"/>
              <a:t>h</a:t>
            </a:r>
            <a:r>
              <a:rPr lang="ru-RU" dirty="0" err="1"/>
              <a:t>ине</a:t>
            </a:r>
            <a:r>
              <a:rPr lang="ru-RU" dirty="0"/>
              <a:t> </a:t>
            </a:r>
            <a:r>
              <a:rPr lang="ru-RU" dirty="0" err="1"/>
              <a:t>ло</a:t>
            </a:r>
            <a:r>
              <a:rPr lang="ru-RU" dirty="0"/>
              <a:t> </a:t>
            </a:r>
            <a:r>
              <a:rPr lang="ru-RU" dirty="0" err="1"/>
              <a:t>янум</a:t>
            </a:r>
            <a:r>
              <a:rPr lang="ru-RU" dirty="0"/>
              <a:t>,</a:t>
            </a:r>
          </a:p>
          <a:p>
            <a:r>
              <a:rPr lang="ru-RU" dirty="0"/>
              <a:t>Вело </a:t>
            </a:r>
            <a:r>
              <a:rPr lang="ru-RU" dirty="0" err="1"/>
              <a:t>йишан</a:t>
            </a:r>
            <a:r>
              <a:rPr lang="ru-RU" dirty="0"/>
              <a:t> </a:t>
            </a:r>
          </a:p>
          <a:p>
            <a:r>
              <a:rPr lang="ru-RU" dirty="0" err="1"/>
              <a:t>Шомер</a:t>
            </a:r>
            <a:r>
              <a:rPr lang="ru-RU" dirty="0"/>
              <a:t> </a:t>
            </a:r>
            <a:r>
              <a:rPr lang="ru-RU" dirty="0" err="1"/>
              <a:t>Исраель</a:t>
            </a:r>
            <a:r>
              <a:rPr lang="ru-RU" dirty="0"/>
              <a:t>.</a:t>
            </a:r>
            <a:endParaRPr lang="en-US" dirty="0"/>
          </a:p>
        </p:txBody>
      </p:sp>
      <p:sp>
        <p:nvSpPr>
          <p:cNvPr id="4" name="Content Placeholder 3"/>
          <p:cNvSpPr>
            <a:spLocks noGrp="1"/>
          </p:cNvSpPr>
          <p:nvPr>
            <p:ph sz="half" idx="2"/>
          </p:nvPr>
        </p:nvSpPr>
        <p:spPr>
          <a:xfrm>
            <a:off x="4800600" y="533400"/>
            <a:ext cx="4038600" cy="4525963"/>
          </a:xfrm>
        </p:spPr>
        <p:txBody>
          <a:bodyPr/>
          <a:lstStyle/>
          <a:p>
            <a:r>
              <a:rPr lang="he-IL" dirty="0"/>
              <a:t>הנה לא ינום,</a:t>
            </a:r>
          </a:p>
          <a:p>
            <a:r>
              <a:rPr lang="he-IL" dirty="0"/>
              <a:t>הנה לא ינום,</a:t>
            </a:r>
          </a:p>
          <a:p>
            <a:r>
              <a:rPr lang="he-IL" dirty="0"/>
              <a:t>ולא ישן </a:t>
            </a:r>
          </a:p>
          <a:p>
            <a:r>
              <a:rPr lang="he-IL" dirty="0"/>
              <a:t>שומר ישראל</a:t>
            </a:r>
            <a:r>
              <a:rPr lang="en-US" dirty="0"/>
              <a:t>.</a:t>
            </a:r>
          </a:p>
          <a:p>
            <a:endParaRPr lang="he-IL" dirty="0"/>
          </a:p>
        </p:txBody>
      </p:sp>
      <p:sp>
        <p:nvSpPr>
          <p:cNvPr id="5" name="Text Placeholder 4"/>
          <p:cNvSpPr>
            <a:spLocks noGrp="1"/>
          </p:cNvSpPr>
          <p:nvPr>
            <p:ph type="body" sz="quarter" idx="13"/>
          </p:nvPr>
        </p:nvSpPr>
        <p:spPr/>
        <p:txBody>
          <a:bodyPr/>
          <a:lstStyle/>
          <a:p>
            <a:r>
              <a:rPr lang="en-US" dirty="0"/>
              <a:t>He who watches over Israel will neither slumber nor sleep.</a:t>
            </a:r>
          </a:p>
          <a:p>
            <a:r>
              <a:rPr lang="ru-RU" dirty="0"/>
              <a:t>не дремлет и не спит хранящий Израиля</a:t>
            </a:r>
            <a:endParaRPr lang="he-IL" dirty="0"/>
          </a:p>
        </p:txBody>
      </p:sp>
    </p:spTree>
    <p:extLst>
      <p:ext uri="{BB962C8B-B14F-4D97-AF65-F5344CB8AC3E}">
        <p14:creationId xmlns:p14="http://schemas.microsoft.com/office/powerpoint/2010/main" val="1902264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sz="1100" b="1" dirty="0">
                <a:cs typeface="+mn-cs"/>
              </a:rPr>
              <a:t>HINE LO YANUM</a:t>
            </a:r>
            <a:r>
              <a:rPr lang="he-IL" sz="1100" b="1" dirty="0">
                <a:cs typeface="+mn-cs"/>
              </a:rPr>
              <a:t>                                                               </a:t>
            </a:r>
            <a:r>
              <a:rPr lang="en-US" sz="1100" b="1" dirty="0">
                <a:cs typeface="+mn-cs"/>
              </a:rPr>
              <a:t> </a:t>
            </a:r>
            <a:r>
              <a:rPr lang="he-IL" sz="1100" b="1" dirty="0">
                <a:cs typeface="+mn-cs"/>
              </a:rPr>
              <a:t>הנה לא ינום                                                                       </a:t>
            </a:r>
            <a:r>
              <a:rPr lang="he-IL" sz="2800" b="1">
                <a:cs typeface="+mn-cs"/>
              </a:rPr>
              <a:t>תהילים קכ"א </a:t>
            </a:r>
            <a:endParaRPr lang="he-IL" dirty="0">
              <a:cs typeface="+mn-cs"/>
            </a:endParaRPr>
          </a:p>
        </p:txBody>
      </p:sp>
      <p:sp>
        <p:nvSpPr>
          <p:cNvPr id="3" name="Content Placeholder 2"/>
          <p:cNvSpPr>
            <a:spLocks noGrp="1"/>
          </p:cNvSpPr>
          <p:nvPr>
            <p:ph sz="half" idx="1"/>
          </p:nvPr>
        </p:nvSpPr>
        <p:spPr>
          <a:xfrm>
            <a:off x="304800" y="579437"/>
            <a:ext cx="4876800" cy="4525963"/>
          </a:xfrm>
        </p:spPr>
        <p:txBody>
          <a:bodyPr>
            <a:noAutofit/>
          </a:bodyPr>
          <a:lstStyle/>
          <a:p>
            <a:r>
              <a:rPr lang="en-US" dirty="0"/>
              <a:t>Hine lo </a:t>
            </a:r>
            <a:r>
              <a:rPr lang="en-US" dirty="0" err="1"/>
              <a:t>yanum</a:t>
            </a:r>
            <a:r>
              <a:rPr lang="en-US" dirty="0"/>
              <a:t>,</a:t>
            </a:r>
          </a:p>
          <a:p>
            <a:r>
              <a:rPr lang="en-US" dirty="0"/>
              <a:t>Hine lo </a:t>
            </a:r>
            <a:r>
              <a:rPr lang="en-US" dirty="0" err="1"/>
              <a:t>yanum</a:t>
            </a:r>
            <a:r>
              <a:rPr lang="en-US" dirty="0"/>
              <a:t>,</a:t>
            </a:r>
          </a:p>
          <a:p>
            <a:r>
              <a:rPr lang="en-US" dirty="0" err="1"/>
              <a:t>Ve’lo</a:t>
            </a:r>
            <a:r>
              <a:rPr lang="en-US" dirty="0"/>
              <a:t> </a:t>
            </a:r>
            <a:r>
              <a:rPr lang="en-US" dirty="0" err="1"/>
              <a:t>yishan</a:t>
            </a:r>
            <a:r>
              <a:rPr lang="en-US" dirty="0"/>
              <a:t> </a:t>
            </a:r>
          </a:p>
          <a:p>
            <a:r>
              <a:rPr lang="en-US" dirty="0" err="1"/>
              <a:t>Shomer</a:t>
            </a:r>
            <a:r>
              <a:rPr lang="en-US" dirty="0"/>
              <a:t> </a:t>
            </a:r>
            <a:r>
              <a:rPr lang="en-US" dirty="0" err="1"/>
              <a:t>yisrael</a:t>
            </a:r>
            <a:r>
              <a:rPr lang="en-US" dirty="0"/>
              <a:t>.</a:t>
            </a:r>
          </a:p>
          <a:p>
            <a:endParaRPr lang="en-US" sz="2000" dirty="0"/>
          </a:p>
          <a:p>
            <a:r>
              <a:rPr lang="en-US" dirty="0"/>
              <a:t>h</a:t>
            </a:r>
            <a:r>
              <a:rPr lang="ru-RU" dirty="0" err="1"/>
              <a:t>ине</a:t>
            </a:r>
            <a:r>
              <a:rPr lang="ru-RU" dirty="0"/>
              <a:t> </a:t>
            </a:r>
            <a:r>
              <a:rPr lang="ru-RU" dirty="0" err="1"/>
              <a:t>ло</a:t>
            </a:r>
            <a:r>
              <a:rPr lang="ru-RU" dirty="0"/>
              <a:t> </a:t>
            </a:r>
            <a:r>
              <a:rPr lang="ru-RU" dirty="0" err="1"/>
              <a:t>янум</a:t>
            </a:r>
            <a:r>
              <a:rPr lang="ru-RU" dirty="0"/>
              <a:t>,</a:t>
            </a:r>
          </a:p>
          <a:p>
            <a:r>
              <a:rPr lang="en-US" dirty="0"/>
              <a:t>h</a:t>
            </a:r>
            <a:r>
              <a:rPr lang="ru-RU" dirty="0" err="1"/>
              <a:t>ине</a:t>
            </a:r>
            <a:r>
              <a:rPr lang="ru-RU" dirty="0"/>
              <a:t> </a:t>
            </a:r>
            <a:r>
              <a:rPr lang="ru-RU" dirty="0" err="1"/>
              <a:t>ло</a:t>
            </a:r>
            <a:r>
              <a:rPr lang="ru-RU" dirty="0"/>
              <a:t> </a:t>
            </a:r>
            <a:r>
              <a:rPr lang="ru-RU" dirty="0" err="1"/>
              <a:t>янум</a:t>
            </a:r>
            <a:r>
              <a:rPr lang="ru-RU" dirty="0"/>
              <a:t>,</a:t>
            </a:r>
          </a:p>
          <a:p>
            <a:r>
              <a:rPr lang="ru-RU" dirty="0"/>
              <a:t>Вело </a:t>
            </a:r>
            <a:r>
              <a:rPr lang="ru-RU" dirty="0" err="1"/>
              <a:t>йишан</a:t>
            </a:r>
            <a:r>
              <a:rPr lang="ru-RU" dirty="0"/>
              <a:t> </a:t>
            </a:r>
          </a:p>
          <a:p>
            <a:r>
              <a:rPr lang="ru-RU" dirty="0" err="1"/>
              <a:t>Шомер</a:t>
            </a:r>
            <a:r>
              <a:rPr lang="ru-RU" dirty="0"/>
              <a:t> </a:t>
            </a:r>
            <a:r>
              <a:rPr lang="ru-RU" dirty="0" err="1"/>
              <a:t>Исраель</a:t>
            </a:r>
            <a:r>
              <a:rPr lang="ru-RU" dirty="0"/>
              <a:t>.</a:t>
            </a:r>
            <a:endParaRPr lang="en-US" dirty="0"/>
          </a:p>
        </p:txBody>
      </p:sp>
      <p:sp>
        <p:nvSpPr>
          <p:cNvPr id="4" name="Content Placeholder 3"/>
          <p:cNvSpPr>
            <a:spLocks noGrp="1"/>
          </p:cNvSpPr>
          <p:nvPr>
            <p:ph sz="half" idx="2"/>
          </p:nvPr>
        </p:nvSpPr>
        <p:spPr>
          <a:xfrm>
            <a:off x="4800600" y="533400"/>
            <a:ext cx="4038600" cy="4525963"/>
          </a:xfrm>
        </p:spPr>
        <p:txBody>
          <a:bodyPr/>
          <a:lstStyle/>
          <a:p>
            <a:r>
              <a:rPr lang="he-IL" dirty="0"/>
              <a:t>הנה לא ינום,</a:t>
            </a:r>
          </a:p>
          <a:p>
            <a:r>
              <a:rPr lang="he-IL" dirty="0"/>
              <a:t>הנה לא ינום,</a:t>
            </a:r>
          </a:p>
          <a:p>
            <a:r>
              <a:rPr lang="he-IL" dirty="0"/>
              <a:t>ולא ישן </a:t>
            </a:r>
          </a:p>
          <a:p>
            <a:r>
              <a:rPr lang="he-IL" dirty="0"/>
              <a:t>שומר ישראל</a:t>
            </a:r>
            <a:r>
              <a:rPr lang="en-US" dirty="0"/>
              <a:t>.</a:t>
            </a:r>
          </a:p>
          <a:p>
            <a:endParaRPr lang="he-IL" dirty="0"/>
          </a:p>
        </p:txBody>
      </p:sp>
      <p:sp>
        <p:nvSpPr>
          <p:cNvPr id="5" name="Text Placeholder 4"/>
          <p:cNvSpPr>
            <a:spLocks noGrp="1"/>
          </p:cNvSpPr>
          <p:nvPr>
            <p:ph type="body" sz="quarter" idx="13"/>
          </p:nvPr>
        </p:nvSpPr>
        <p:spPr/>
        <p:txBody>
          <a:bodyPr/>
          <a:lstStyle/>
          <a:p>
            <a:r>
              <a:rPr lang="en-US" dirty="0"/>
              <a:t>He who watches over Israel will neither slumber nor sleep.</a:t>
            </a:r>
          </a:p>
          <a:p>
            <a:r>
              <a:rPr lang="ru-RU" dirty="0"/>
              <a:t>не дремлет и не спит хранящий Израиля</a:t>
            </a:r>
            <a:endParaRPr lang="he-IL" dirty="0"/>
          </a:p>
        </p:txBody>
      </p:sp>
    </p:spTree>
    <p:extLst>
      <p:ext uri="{BB962C8B-B14F-4D97-AF65-F5344CB8AC3E}">
        <p14:creationId xmlns:p14="http://schemas.microsoft.com/office/powerpoint/2010/main" val="488248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Banded</Template>
  <TotalTime>154</TotalTime>
  <Words>4882</Words>
  <Application>Microsoft Office PowerPoint</Application>
  <PresentationFormat>On-screen Show (4:3)</PresentationFormat>
  <Paragraphs>1000</Paragraphs>
  <Slides>73</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73</vt:i4>
      </vt:variant>
    </vt:vector>
  </HeadingPairs>
  <TitlesOfParts>
    <vt:vector size="79" baseType="lpstr">
      <vt:lpstr>Arial</vt:lpstr>
      <vt:lpstr>Calibri</vt:lpstr>
      <vt:lpstr>Calibri Light</vt:lpstr>
      <vt:lpstr>David</vt:lpstr>
      <vt:lpstr>Office Theme</vt:lpstr>
      <vt:lpstr>1_Office Theme</vt:lpstr>
      <vt:lpstr>PowerPoint Presentation</vt:lpstr>
      <vt:lpstr>HINE LO YANUM                                                                הנה לא ינום                                                                       תהילים קכ"א</vt:lpstr>
      <vt:lpstr>HINE LO YANUM                                                                הנה לא ינום                                                                       תהילים קכ"א</vt:lpstr>
      <vt:lpstr>HINE LO YANUM                                                                הנה לא ינום                                                                       תהילים קכ"א </vt:lpstr>
      <vt:lpstr>HINE LO YANUM                                                                הנה לא ינום                                                                       תהילים קכ"א </vt:lpstr>
      <vt:lpstr>HINE LO YANUM                                                                הנה לא ינום                                                                       תהילים קכ"א</vt:lpstr>
      <vt:lpstr>HINE LO YANUM                                                                הנה לא ינום                                                                       תהילים קכ"א</vt:lpstr>
      <vt:lpstr>HINE LO YANUM                                                                הנה לא ינום                                                                       תהילים קכ"א </vt:lpstr>
      <vt:lpstr>HINE LO YANUM                                                                הנה לא ינום                                                                       תהילים קכ"א </vt:lpstr>
      <vt:lpstr>HINE LO YANUM                                                                הנה לא ינום                                                                       תהילים קכ"א</vt:lpstr>
      <vt:lpstr>HINE LO YANUM                                                                הנה לא ינום                                                                       תהילים קכ"א </vt:lpstr>
      <vt:lpstr>HINE LO YANUM                                                                הנה לא ינום                                                                       תהילים קכ"א </vt:lpstr>
      <vt:lpstr>PowerPoint Presentation</vt:lpstr>
      <vt:lpstr>1.3  TOV LEHODOT LA’ADONAI  תהילים צ"ב 1-5     טוב להודות לאדוני</vt:lpstr>
      <vt:lpstr>1.3  TOV LEHODOT LA’ADONAI  תהילים צ"ב 1-5     טוב להודות לאדוני</vt:lpstr>
      <vt:lpstr>PowerPoint Presentation</vt:lpstr>
      <vt:lpstr>1.3  TOV LEHODOT LA’ADONAI  תהילים צ"ב 1-5     טוב להודות לאדוני</vt:lpstr>
      <vt:lpstr>PowerPoint Presentation</vt:lpstr>
      <vt:lpstr>1.3  TOV LEHODOT LA’ADONAI  תהילים צ"ב 1-5     טוב להודות לאדוני</vt:lpstr>
      <vt:lpstr>PowerPoint Presentation</vt:lpstr>
      <vt:lpstr>1.7 MATAN TODA                                                                                                                                                                                                      מתן תודה</vt:lpstr>
      <vt:lpstr>2.7 MATAN TODA                                                                                                                                                                                                      מתן תודה</vt:lpstr>
      <vt:lpstr>3.7 MATAN TODA                                                                                                                                                                                                      מתן תודה</vt:lpstr>
      <vt:lpstr>4.7 MATAN TODA                                                                                                                                                                                                      מתן תודה</vt:lpstr>
      <vt:lpstr>5.7 MATAN TODA                                                                                                                                                                                                      מתן תודה</vt:lpstr>
      <vt:lpstr>6.7 MATAN TODA                                                                                                                                                                                                      מתן תודה</vt:lpstr>
      <vt:lpstr>7.7 MATAN TODA                                                                                                                                                                                                      מתן תודה</vt:lpstr>
      <vt:lpstr>2.7 MATAN TODA                                                                                                                                                                                     מתן תודה </vt:lpstr>
      <vt:lpstr>3.7 MATAN TODA                                                                                                                                                                                     מתן תודה</vt:lpstr>
      <vt:lpstr>4.7 MATAN TODA                                                                                                                                                                                     מתן תודה </vt:lpstr>
      <vt:lpstr>5.7 MATAN TODA                                                                                                                                                                                     מתן תודה </vt:lpstr>
      <vt:lpstr>5.7 MATAN TODA                                                                                                                                                                                     מתן תודה </vt:lpstr>
      <vt:lpstr>5.7 MATAN TODA                                                                                                                                                                                     מתן תודה </vt:lpstr>
      <vt:lpstr>3.7 MATAN TODA                                                                                                                                                                                     מתן תודה</vt:lpstr>
      <vt:lpstr>4.7 MATAN TODA                                                                                                                                                                                     מתן תודה </vt:lpstr>
      <vt:lpstr>PowerPoint Presentation</vt:lpstr>
      <vt:lpstr>1.4   SHOCHEN YERUSHALIM                                     תהילים קל"ה 21                                                             שוכן ירושלים </vt:lpstr>
      <vt:lpstr>1.4   SHOCHEN YERUSHALIM                                     תהילים קל"ה 21                                                             שוכן ירושלים </vt:lpstr>
      <vt:lpstr>2.4   SHOCHEN YERUSHALIM                                    תהילים קל"ה 13                                                              שוכן ירושלים </vt:lpstr>
      <vt:lpstr>2.4   SHOCHEN YERUSHALIM                                    תהילים קל"ה 13                                                              שוכן ירושלים </vt:lpstr>
      <vt:lpstr>1.4   SHOCHEN YERUSHALIM                                     תהילים קל"ה 21                                                             שוכן ירושלים </vt:lpstr>
      <vt:lpstr>1.4   SHOCHEN YERUSHALIM                                     תהילים קל"ה 21                                                             שוכן ירושלים </vt:lpstr>
      <vt:lpstr>3.4   SHOCHEN YERUSHALIM                                      תהילים קל"ב 13                                                שוכן ירושלים</vt:lpstr>
      <vt:lpstr>3.4   SHOCHEN YERUSHALIM                                      תהילים קל"ב 13                                                שוכן ירושלים</vt:lpstr>
      <vt:lpstr>1.4   SHOCHEN YERUSHALIM                                     תהילים קל"ה 21                                                             שוכן ירושלים </vt:lpstr>
      <vt:lpstr>1.4   SHOCHEN YERUSHALIM                                     תהילים קל"ה 21                                                             שוכן ירושלים </vt:lpstr>
      <vt:lpstr>4.4   SHOCHEN YERUSHALIM                                תהילים קל"ב 14                                                      שוכן ירושלים</vt:lpstr>
      <vt:lpstr>4.4   SHOCHEN YERUSHALIM                                תהילים קל"ב 14                                                      שוכן ירושלים</vt:lpstr>
      <vt:lpstr>1.4   SHOCHEN YERUSHALIM                                     תהילים קל"ה 21                                                             שוכן ירושלים </vt:lpstr>
      <vt:lpstr>1.4   SHOCHEN YERUSHALIM                                     תהילים קל"ה 21                                                             שוכן ירושלים </vt:lpstr>
      <vt:lpstr>PowerPoint Presentation</vt:lpstr>
      <vt:lpstr>מדינת ישראל ואנחנו</vt:lpstr>
      <vt:lpstr>מדינת ישראל ואנחנו</vt:lpstr>
      <vt:lpstr>מדינת ישראל ואנחנו</vt:lpstr>
      <vt:lpstr>מדינת ישראל ואנחנו</vt:lpstr>
      <vt:lpstr>מדינת ישראל ואנחנו</vt:lpstr>
      <vt:lpstr>מדינת ישראל ואנחנו</vt:lpstr>
      <vt:lpstr>מדינת ישראל ואנחנו</vt:lpstr>
      <vt:lpstr>מדינת ישראל ואנחנו</vt:lpstr>
      <vt:lpstr>מדינת ישראל ואנחנו</vt:lpstr>
      <vt:lpstr>מדינת ישראל ואנחנו</vt:lpstr>
      <vt:lpstr>PowerPoint Presentation</vt:lpstr>
      <vt:lpstr>1.3 EIN KAMOCHA ELOHIM       אין כמוך אלוהים </vt:lpstr>
      <vt:lpstr>1.3 EIN KAMOCHA ELOHIM       אין כמוך אלוהים </vt:lpstr>
      <vt:lpstr>2.3 EIN KAMOCHA ELOHIM אין כמוך אלוהים                                                                                                                                                               </vt:lpstr>
      <vt:lpstr>3.3 EIN KAMOCHA ELOHIM                                                                                                                                                              אין כמוך אלוהים</vt:lpstr>
      <vt:lpstr>1.3 EIN KAMOCHA ELOHIM       אין כמוך אלוהים </vt:lpstr>
      <vt:lpstr>1.3 EIN KAMOCHA ELOHIM       אין כמוך אלוהים </vt:lpstr>
      <vt:lpstr>2.3 EIN KAMOCHA ELOHIM אין כמוך אלוהים                                                                                                                                                               </vt:lpstr>
      <vt:lpstr>3.3 EIN KAMOCHA ELOHIM                                                                                                                                                              אין כמוך אלוהים</vt:lpstr>
      <vt:lpstr>2.3 EIN KAMOCHA ELOHIM אין כמוך אלוהים                                                                                                                                                               </vt:lpstr>
      <vt:lpstr>3.3 EIN KAMOCHA ELOHIM                                                                                                                                                              אין כמוך אלוהים</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Shmuel Aweida</dc:creator>
  <cp:lastModifiedBy>Shay Pinhassi</cp:lastModifiedBy>
  <cp:revision>26</cp:revision>
  <dcterms:created xsi:type="dcterms:W3CDTF">2020-04-28T04:58:58Z</dcterms:created>
  <dcterms:modified xsi:type="dcterms:W3CDTF">2020-05-02T06:36:31Z</dcterms:modified>
</cp:coreProperties>
</file>