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2" r:id="rId1"/>
  </p:sldMasterIdLst>
  <p:notesMasterIdLst>
    <p:notesMasterId r:id="rId7"/>
  </p:notesMasterIdLst>
  <p:sldIdLst>
    <p:sldId id="309" r:id="rId2"/>
    <p:sldId id="310" r:id="rId3"/>
    <p:sldId id="311" r:id="rId4"/>
    <p:sldId id="312" r:id="rId5"/>
    <p:sldId id="313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15F11-6C7A-488A-8418-E76F3322A4FB}" type="datetimeFigureOut">
              <a:rPr lang="LID4096" smtClean="0"/>
              <a:t>04/12/2020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28CC2-0B71-4FF6-9AA9-C701ECFAA0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06206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80809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0919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88490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9076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09079-94DC-4703-ABF8-52C8F4C91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08271"/>
      </p:ext>
    </p:extLst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A0B67-B8A7-451C-B4C4-7BADE4DF4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49381"/>
      </p:ext>
    </p:extLst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A6070-3A50-4CDD-8D06-970C284FA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45160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E247B-03E9-4A6F-984D-7E2338CA0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42397"/>
      </p:ext>
    </p:extLst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214BD-DAC8-423D-8BFC-2B17030CD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83761"/>
      </p:ext>
    </p:extLst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05558-79E6-48D1-8A6F-3DC4954E98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46914"/>
      </p:ext>
    </p:extLst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29D1D-42D0-4202-8308-720FB8C1E3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737886"/>
      </p:ext>
    </p:extLst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93B81-AA94-49B7-A8A9-E1421A554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434917"/>
      </p:ext>
    </p:extLst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C7E69-55B1-4836-8A1C-0DC947E6C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1514"/>
      </p:ext>
    </p:extLst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ABB15-9AB1-4C74-8F0B-897519E6F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533008"/>
      </p:ext>
    </p:extLst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28D58-23E8-478E-A777-068CA353DC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01022"/>
      </p:ext>
    </p:extLst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40000"/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FD4AC6D-AAB2-4B51-B521-F2E6DE564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7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David" panose="020E0502060401010101" pitchFamily="34" charset="-79"/>
                <a:ea typeface="+mj-ea"/>
                <a:cs typeface="Arial"/>
              </a:rPr>
              <a:t>חג הפסח - חירות אמיתית ובתוקף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David" panose="020E0502060401010101" pitchFamily="34" charset="-79"/>
              <a:ea typeface="+mj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035149"/>
            <a:ext cx="8382000" cy="38472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שִׁבְעַת יָמִים תֹּאכַל מַצֹּת, וּבַיּוֹם הַשְּׁבִיעִי, חַג לַיהוָה. מַצּוֹת יֵאָכֵל אֵת שִׁבְעַת הַיָּמִים, וְלֹא יֵרָאֶה לְךָ חָמֵץ וְלֹא יֵרָאֶה לְךָ שְׂאֹר בְּכָל גְּבֻלֶךָ. וְהִגַּדְתָּ לְבִנְךָ, בַּיּוֹם הַהוּא לֵאמֹר: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בַּעֲבוּר זֶה עָשָׂה יְהוָה לִי, בְּצֵאתִי מִמִּצְרָיִם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. 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						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(שמות י"ג 6-8)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Times New Roman"/>
              <a:cs typeface="David"/>
            </a:endParaRPr>
          </a:p>
          <a:p>
            <a:pPr marL="0" marR="0" lvl="0" indent="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itchFamily="34" charset="-79"/>
              <a:ea typeface="+mn-ea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8586996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David" panose="020E0502060401010101" pitchFamily="34" charset="-79"/>
                <a:ea typeface="+mj-ea"/>
                <a:cs typeface="Arial"/>
              </a:rPr>
              <a:t>חג הפסח - חירות אמיתית ובתוקף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035149"/>
            <a:ext cx="8382000" cy="58990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וְעָנִיתָ וְאָמַרְתָּ לִפְנֵי יְהוָה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אֱלֹהֶיך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ָ, אֲרַמִּי אֹבֵד אָבִי, וַיֵּרֶד מִצְרַיְמָה, וַיָּגָר שָׁם בִּמְתֵי מְעָט; וַיְהִי שָׁם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לְגוֹי גָּדוֹל עָצוּם וָרָב. וַיָּרֵעוּ אֹתָנוּ הַמִּצְרִים, וַיְעַנּוּנוּ; וַיִּתְּנוּ עָלֵינוּ עֲבֹדָה קָשָׁה. וַנִּצְעַק אֶל יְהוָה אֱלֹהֵי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אֲבֹתֵינו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ּ; וַיִּשְׁמַע יְהוָה אֶת קֹלֵנוּ, וַיַּרְא אֶת עָנְיֵנוּ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וְאֶת עֲמָלֵנוּ וְאֶת לַחֲצֵנוּ. וַיּוֹצִאֵנוּ יְהוָה מִמִּצְרַיִם,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בְּיָד חֲזָקָה וּבִזְרֹעַ נְטוּיָה,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וּבְמֹרָא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 גָּדֹל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וּבְאֹתוֹת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 וּבְמֹפְתִים. וַיְבִאֵנוּ אֶל הַמָּקוֹם הַזֶּה;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וַיִּתֶּן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 לָנוּ אֶת הָאָרֶץ הַזֹּאת, אֶרֶץ זָבַת חָלָב וּדְבָשׁ. 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						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(דברים כ"ו 5-9)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Times New Roman"/>
              <a:cs typeface="David"/>
            </a:endParaRPr>
          </a:p>
          <a:p>
            <a:pPr marL="0" marR="0" lvl="0" indent="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itchFamily="34" charset="-79"/>
              <a:ea typeface="+mn-ea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27511562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914400"/>
            <a:ext cx="8382000" cy="49691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לא "רק" נזכרים בסיפור דרמטי.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לא "רק" מזדהים עם העבדות והשחרור במצריים.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יש עבדות שהיא לא ב"כאילו"...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 אנחנו חיים אותה ואת השלכותיה כל יום!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הפועל של השטן בחיינו ובעולמנו - לא "כאילו"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החטא שלנו והשלכותיו - לא "כאילו"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הכוח והמציאות של המוות - לא "כאילו"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8C7F863-AE38-435A-8CD5-D53B317C7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David" panose="020E0502060401010101" pitchFamily="34" charset="-79"/>
                <a:ea typeface="+mj-ea"/>
                <a:cs typeface="Arial"/>
              </a:rPr>
              <a:t>חג הפסח - חירות אמיתית ובתוקף</a:t>
            </a:r>
          </a:p>
        </p:txBody>
      </p:sp>
    </p:spTree>
    <p:extLst>
      <p:ext uri="{BB962C8B-B14F-4D97-AF65-F5344CB8AC3E}">
        <p14:creationId xmlns:p14="http://schemas.microsoft.com/office/powerpoint/2010/main" val="101208888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914400"/>
            <a:ext cx="8382000" cy="51809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המשיח ופועלו - לא "כאילו"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הפגנה של אהבה וחסד - הפגנה של כוח עצום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יד חזקה וזרוע נטויה להצילנו!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וּבִהְיוֹתְכֶם מֵתִים בְּפִשְׁעֵיכֶם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וּבְעָרְלַת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בְּשַׂרְכֶם, הֶחֱיָה אֶתְכֶם עִמּוֹ. הוּא סָלַח לָנוּ עַל כָּל פְּשָׁעֵינוּ; בִּטֵּל אֶת שְׁטַר הַחוֹב אֲשֶׁר הָיָה נֶגְדֵּנוּ עַד תֻּמּוֹ וֶהֱסִירוֹ בְּתָקְעוֹ אוֹתוֹ בַּצְּלָב. וּבְהַפְשִׁיטוֹ אֶת עָצְמַת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הָרָשֻׁיּוֹת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וְהַשְּׂרָרוֹת, הִצִּיגָן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לְרַאֲוָה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בְּתַהֲלוּכַת נִצְחוֹנוֹ,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נִצָּחוֹן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שֶׁהִשִּׂיג בּוֹ. 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(קולוסים ב' 13-15)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8C7F863-AE38-435A-8CD5-D53B317C7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David" panose="020E0502060401010101" pitchFamily="34" charset="-79"/>
                <a:ea typeface="+mj-ea"/>
                <a:cs typeface="Arial"/>
              </a:rPr>
              <a:t>חג הפסח - חירות אמיתית ובתוקף</a:t>
            </a:r>
          </a:p>
        </p:txBody>
      </p:sp>
    </p:spTree>
    <p:extLst>
      <p:ext uri="{BB962C8B-B14F-4D97-AF65-F5344CB8AC3E}">
        <p14:creationId xmlns:p14="http://schemas.microsoft.com/office/powerpoint/2010/main" val="338161847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914400"/>
            <a:ext cx="8382000" cy="59862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סעודת האדון - כי זה לא "כאילו"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המחיר ששולם היה אמיתי!  הדם היה אמיתי!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זה בתוקף - היום, לנצח וכל יום ביניהם!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שמנו רשום וחתום בפרוטוקול של המשפט!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חיי הנצח - לא אופטימיות, אלא ביטחון!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בָּרוּךְְ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הָאֱלֹהִים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אֲבִי אֲדוֹנֵנוּ יֵשׁוּעַ הַמָּשִׁיחַ אֲשֶׁר בְּרֹב רַחֲמָיו הוֹלִיד אוֹתָנוּ מֵחָדָשׁ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לְתִקְוָה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חַיָּה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בִּתְחִיַּת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יֵשׁוּעַ הַמָּשִׁיחַ מִן הַמֵּתִים, לְנַחֲלָה אֲשֶׁר לֹא תִּשָּׁחֵת, לֹא תִּטָּמֵא וְלֹא תִּבֹּל, הַצְּפוּנָה לָכֶם בַּשָּׁמַיִם.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(פטרוס א' א' 3-4)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8C7F863-AE38-435A-8CD5-D53B317C7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David" panose="020E0502060401010101" pitchFamily="34" charset="-79"/>
                <a:ea typeface="+mj-ea"/>
                <a:cs typeface="Arial"/>
              </a:rPr>
              <a:t>חג הפסח - חירות אמיתית ובתוקף</a:t>
            </a:r>
          </a:p>
        </p:txBody>
      </p:sp>
    </p:spTree>
    <p:extLst>
      <p:ext uri="{BB962C8B-B14F-4D97-AF65-F5344CB8AC3E}">
        <p14:creationId xmlns:p14="http://schemas.microsoft.com/office/powerpoint/2010/main" val="604914045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413</Words>
  <Application>Microsoft Office PowerPoint</Application>
  <PresentationFormat>On-screen Show (4:3)</PresentationFormat>
  <Paragraphs>28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David</vt:lpstr>
      <vt:lpstr>Times New Roman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 ECH ZE EFSHARI                                                                                                                                                                                                                              איך זה אפשרי</dc:title>
  <dc:creator>Audio BeitEliahu</dc:creator>
  <cp:lastModifiedBy>Shay Pinhassi</cp:lastModifiedBy>
  <cp:revision>18</cp:revision>
  <dcterms:created xsi:type="dcterms:W3CDTF">2015-02-02T10:14:09Z</dcterms:created>
  <dcterms:modified xsi:type="dcterms:W3CDTF">2020-04-12T11:06:38Z</dcterms:modified>
</cp:coreProperties>
</file>