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11"/>
  </p:notesMasterIdLst>
  <p:sldIdLst>
    <p:sldId id="258" r:id="rId2"/>
    <p:sldId id="296" r:id="rId3"/>
    <p:sldId id="306" r:id="rId4"/>
    <p:sldId id="307" r:id="rId5"/>
    <p:sldId id="305" r:id="rId6"/>
    <p:sldId id="308" r:id="rId7"/>
    <p:sldId id="309" r:id="rId8"/>
    <p:sldId id="310" r:id="rId9"/>
    <p:sldId id="311" r:id="rId10"/>
  </p:sldIdLst>
  <p:sldSz cx="9144000" cy="6858000" type="screen4x3"/>
  <p:notesSz cx="9923463" cy="6788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72" autoAdjust="0"/>
    <p:restoredTop sz="94663"/>
  </p:normalViewPr>
  <p:slideViewPr>
    <p:cSldViewPr snapToGrid="0" snapToObjects="1">
      <p:cViewPr varScale="1">
        <p:scale>
          <a:sx n="55" d="100"/>
          <a:sy n="55" d="100"/>
        </p:scale>
        <p:origin x="494" y="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0166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001" y="1"/>
            <a:ext cx="4300166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11/16/2019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5937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47" y="3266797"/>
            <a:ext cx="7938770" cy="2672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47566"/>
            <a:ext cx="4300166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001" y="6447566"/>
            <a:ext cx="4300166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880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685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32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55636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9724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0409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570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4185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ט"ו-י"ט  -  מקבלים ומתיישבים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אברהם אבינו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בראשית י"ב 1-9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נותן - אברהם מקבל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נותן - יהושע והעם מקבלים ומתיישבים</a:t>
            </a: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391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ט"ו-י"ט  -  מקבלים ומתיישבים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הגורלות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יהושע י"ד 2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 משחק מזל, אלא דרישת רצון ה' בלב מלא אמונה שהוא ריבון ושולט.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משלי ט"ז 33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ישעיה ל"ד 17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תהילים ט"ז 5</a:t>
            </a: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671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ט"ו-י"ט  -  מקבלים ומתיישבים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הגורלות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מעשי השליחים א' 23-26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המיקוד על התפילה לאל ריבון שבוחר ופועל!  תפילה של כניעה לרצונו.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נזכור: הכלי העיקרי שדרכו אלוהים מדריך את ילדיו היום הוא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בדברו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ובהדרכת רוחו!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תהילים כ"ה 5,  קי"ט 105</a:t>
            </a:r>
          </a:p>
        </p:txBody>
      </p:sp>
    </p:spTree>
    <p:extLst>
      <p:ext uri="{BB962C8B-B14F-4D97-AF65-F5344CB8AC3E}">
        <p14:creationId xmlns:p14="http://schemas.microsoft.com/office/powerpoint/2010/main" val="25248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ט"ו-י"ט  -  מקבלים ומתיישבים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35E044-6584-4950-A2BA-326D338C3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805" y="1077912"/>
            <a:ext cx="8229372" cy="57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6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ט"ו-י"ט  -  מקבלים ומתיישבים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שניים וחצי השבטים העדיפו לבחור בנוחות ו"ללכת על בטוח", לא במה שה' ייעד להם...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התוצאות:  היו הראשונים שנכבשו ע"י האויב,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הראשונים שסטו מדרך ה' ומצוותיו,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הפכו ללא רלוונטיים למה שה' עשה בקרב עמו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שאלה: רוצה להיות רלוונטי למה שה' עושה? מה אתה עושה עם מה שה' נתן והקציב לך בזמן המוגבל שנתן והקציב לך? </a:t>
            </a:r>
          </a:p>
        </p:txBody>
      </p:sp>
    </p:spTree>
    <p:extLst>
      <p:ext uri="{BB962C8B-B14F-4D97-AF65-F5344CB8AC3E}">
        <p14:creationId xmlns:p14="http://schemas.microsoft.com/office/powerpoint/2010/main" val="16494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ט"ו-י"ט  -  מקבלים ומתיישבים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אתה עושה עם מה שניתן </a:t>
            </a:r>
            <a:r>
              <a:rPr lang="he-IL" sz="3200" b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לך?</a:t>
            </a:r>
            <a:endParaRPr lang="he-IL" sz="32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אוהבים לדבר ולשיר על חסדו ומתנותיו הרבות של אלוהים... - שוכחים ש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לקבל זה דבר רציני!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מדובר על תוכניתו, רצונו וכבודו של אלוהים!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למי שמאמין ובוטח בישוע המשיח שאלת הישועה סגורה וחתומה! הללו-יה!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השאלה הפתוחה: מהו פרי חייך?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עשית עם מה שניתן והופקד בידיך? </a:t>
            </a:r>
          </a:p>
        </p:txBody>
      </p:sp>
    </p:spTree>
    <p:extLst>
      <p:ext uri="{BB962C8B-B14F-4D97-AF65-F5344CB8AC3E}">
        <p14:creationId xmlns:p14="http://schemas.microsoft.com/office/powerpoint/2010/main" val="22725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ט"ו-י"ט  -  מקבלים ומתיישבים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אתה עושה עם מה שניתן לך?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קורינתים א' ג' 6-15</a:t>
            </a:r>
          </a:p>
          <a:p>
            <a:pPr marL="627063" indent="0">
              <a:spcBef>
                <a:spcPts val="0"/>
              </a:spcBef>
              <a:buSzPct val="80000"/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כָל אֶחָד יְקַבֵּל אֶת שְׂכָרוֹ כְּפִי עֲמָלוֹ...</a:t>
            </a:r>
          </a:p>
          <a:p>
            <a:pPr marL="627063" indent="0">
              <a:spcBef>
                <a:spcPts val="0"/>
              </a:spcBef>
              <a:buSzPct val="80000"/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שֶׁכֵּן אֲנַחְנוּ עוֹבְדִים יַחַד עִם אֱלֹהִים... </a:t>
            </a:r>
          </a:p>
          <a:p>
            <a:pPr marL="627063" indent="0">
              <a:spcBef>
                <a:spcPts val="0"/>
              </a:spcBef>
              <a:buSzPct val="80000"/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אֲבָל יַשְׁגִּיחַ כָּל אֶחָד כֵּיצַד הוּא בּוֹנֶה...</a:t>
            </a:r>
          </a:p>
          <a:p>
            <a:pPr marL="627063" indent="0">
              <a:spcBef>
                <a:spcPts val="0"/>
              </a:spcBef>
              <a:buSzPct val="80000"/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אִם יַעֲמֹד הַמַּעֲשֶׂה שֶׁבָּנָה, יְקַבֵּל הָאִישׁ אֶת שְׂכָרוֹ. אִם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יִשָּׂרֵף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מַעֲשֵׂהוּ -- יַפְסִיד;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הוּא עַצְמוֹ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יִוָּשַׁע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אַךְ זֹאת כְּאוּד מֻצָּל מֵאֵשׁ.</a:t>
            </a:r>
          </a:p>
        </p:txBody>
      </p:sp>
    </p:spTree>
    <p:extLst>
      <p:ext uri="{BB962C8B-B14F-4D97-AF65-F5344CB8AC3E}">
        <p14:creationId xmlns:p14="http://schemas.microsoft.com/office/powerpoint/2010/main" val="331998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ט"ו-י"ט  -  מקבלים ומתיישבים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lnSpc>
                <a:spcPts val="34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איך, כמה ולאיזו מטרה אתה נותן מהזמן שלך? מהכסף שלך? מהכוח שלך? </a:t>
            </a:r>
          </a:p>
          <a:p>
            <a:pPr marL="625475" indent="-625475">
              <a:lnSpc>
                <a:spcPts val="34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עד כמה את/ה רלוונטי למה שאלוהים רוצה לעשות בימי חייך המוגבלים? </a:t>
            </a:r>
          </a:p>
          <a:p>
            <a:pPr marL="625475" indent="-625475">
              <a:lnSpc>
                <a:spcPts val="34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את/ה עושה עם מה שה' הריבון מקציב לך בזמן שהוא מקציב לך?</a:t>
            </a:r>
          </a:p>
          <a:p>
            <a:pPr marL="625475" indent="-625475">
              <a:lnSpc>
                <a:spcPct val="150000"/>
              </a:lnSpc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כקהילה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מה אנחנו עושים עם מה שניתן לנו?</a:t>
            </a:r>
          </a:p>
          <a:p>
            <a:pPr marL="625475" indent="-625475">
              <a:lnSpc>
                <a:spcPts val="34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האם אנו רלוונטיים ביחס לרצון ה' עבור חיפה? </a:t>
            </a:r>
          </a:p>
        </p:txBody>
      </p:sp>
    </p:spTree>
    <p:extLst>
      <p:ext uri="{BB962C8B-B14F-4D97-AF65-F5344CB8AC3E}">
        <p14:creationId xmlns:p14="http://schemas.microsoft.com/office/powerpoint/2010/main" val="9381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6363</TotalTime>
  <Words>396</Words>
  <Application>Microsoft Office PowerPoint</Application>
  <PresentationFormat>On-screen Show (4:3)</PresentationFormat>
  <Paragraphs>50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.Apple Color Emoji UI</vt:lpstr>
      <vt:lpstr>Arial</vt:lpstr>
      <vt:lpstr>Arial Black</vt:lpstr>
      <vt:lpstr>Calibri</vt:lpstr>
      <vt:lpstr>Mesh</vt:lpstr>
      <vt:lpstr>PowerPoint Presentation</vt:lpstr>
      <vt:lpstr>יהושע ט"ו-י"ט  -  מקבלים ומתיישבים </vt:lpstr>
      <vt:lpstr>יהושע ט"ו-י"ט  -  מקבלים ומתיישבים </vt:lpstr>
      <vt:lpstr>יהושע ט"ו-י"ט  -  מקבלים ומתיישבים </vt:lpstr>
      <vt:lpstr>יהושע ט"ו-י"ט  -  מקבלים ומתיישבים </vt:lpstr>
      <vt:lpstr>יהושע ט"ו-י"ט  -  מקבלים ומתיישבים </vt:lpstr>
      <vt:lpstr>יהושע ט"ו-י"ט  -  מקבלים ומתיישבים </vt:lpstr>
      <vt:lpstr>יהושע ט"ו-י"ט  -  מקבלים ומתיישבים </vt:lpstr>
      <vt:lpstr>יהושע ט"ו-י"ט  -  מקבלים ומתיישבים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Shmuel Aweida</cp:lastModifiedBy>
  <cp:revision>233</cp:revision>
  <cp:lastPrinted>2019-11-16T07:09:57Z</cp:lastPrinted>
  <dcterms:created xsi:type="dcterms:W3CDTF">2019-05-02T13:10:19Z</dcterms:created>
  <dcterms:modified xsi:type="dcterms:W3CDTF">2019-11-16T07:27:23Z</dcterms:modified>
</cp:coreProperties>
</file>