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88150" cy="9923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90" autoAdjust="0"/>
    <p:restoredTop sz="94660"/>
  </p:normalViewPr>
  <p:slideViewPr>
    <p:cSldViewPr snapToGrid="0">
      <p:cViewPr varScale="1">
        <p:scale>
          <a:sx n="62" d="100"/>
          <a:sy n="62" d="100"/>
        </p:scale>
        <p:origin x="69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09975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14072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21215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9058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6528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8328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1067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0582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0060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71152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92498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l="-8000" t="13000" r="-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25D05-733D-4A30-83EE-457401A39E58}" type="datetimeFigureOut">
              <a:rPr lang="LID4096" smtClean="0"/>
              <a:t>09/28/2019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BA972-F2DC-4D8B-B481-DDA74BB6263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3326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t="13000" r="-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29FCB12-4F2F-4375-92D1-39F60DEC52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6A0F2D0-8353-4050-9B08-74FB1E288026}"/>
              </a:ext>
            </a:extLst>
          </p:cNvPr>
          <p:cNvSpPr txBox="1">
            <a:spLocks/>
          </p:cNvSpPr>
          <p:nvPr/>
        </p:nvSpPr>
        <p:spPr>
          <a:xfrm>
            <a:off x="628650" y="-144348"/>
            <a:ext cx="7886700" cy="9656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he-IL" sz="3600" b="1" i="1" dirty="0">
                <a:latin typeface="Guttman Mantova-Decor" panose="02010401010101010101" pitchFamily="2" charset="-79"/>
                <a:cs typeface="Guttman Mantova-Decor" panose="02010401010101010101" pitchFamily="2" charset="-79"/>
              </a:rPr>
              <a:t>זיכרון תרועה </a:t>
            </a:r>
            <a:r>
              <a:rPr lang="he-IL" sz="3600" dirty="0">
                <a:cs typeface="+mn-cs"/>
              </a:rPr>
              <a:t>- ימים של אמת</a:t>
            </a:r>
            <a:endParaRPr lang="LID4096" sz="36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0879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8000" t="13000" r="-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85119-69A1-4C05-AC76-51F7F104C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642"/>
            <a:ext cx="7886700" cy="965653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i="1" dirty="0">
                <a:latin typeface="Guttman Mantova-Decor" panose="02010401010101010101" pitchFamily="2" charset="-79"/>
                <a:cs typeface="Guttman Mantova-Decor" panose="02010401010101010101" pitchFamily="2" charset="-79"/>
              </a:rPr>
              <a:t>זיכרון תרועה </a:t>
            </a:r>
            <a:r>
              <a:rPr lang="he-IL" sz="3600" dirty="0">
                <a:cs typeface="+mn-cs"/>
              </a:rPr>
              <a:t>- ימים של אמת</a:t>
            </a:r>
            <a:endParaRPr lang="LID4096" sz="3600" dirty="0"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46B91-07CA-4863-8458-1CC7BF2EC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65" y="1078360"/>
            <a:ext cx="8433706" cy="5151665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מה המצב?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r" rtl="1"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התשובה סובייקטיבית ותלויה בזהות השואל ורמת האמון בו.</a:t>
            </a:r>
          </a:p>
          <a:p>
            <a:pPr algn="r" rtl="1"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משהו בנו מתנגד לבדיקות, תוצאות ומסקנות...</a:t>
            </a:r>
          </a:p>
          <a:p>
            <a:pPr algn="r" rtl="1"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מהות הימים האלה גורמת לכך שרוצים להתעלם ולברוח מהם...</a:t>
            </a:r>
          </a:p>
          <a:p>
            <a:pPr algn="r" rtl="1"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גם מאמינים נוטים לפספס...</a:t>
            </a:r>
          </a:p>
          <a:p>
            <a:pPr lvl="1" algn="r" rtl="1"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חוזרים לדתיות ולתקווה שמצוות התורה יעזרו.</a:t>
            </a:r>
          </a:p>
          <a:p>
            <a:pPr lvl="1" algn="r" rtl="1">
              <a:lnSpc>
                <a:spcPct val="100000"/>
              </a:lnSpc>
              <a:spcBef>
                <a:spcPts val="15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חיים תחת החסד ככסות לפשרות עם החטא.</a:t>
            </a:r>
            <a:r>
              <a:rPr lang="he-IL" sz="28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097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8000" t="13000" r="-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46B91-07CA-4863-8458-1CC7BF2EC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65" y="1078360"/>
            <a:ext cx="8433706" cy="5151665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"ימי אמת"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ימי שמחה נטולי כל מתח לגבי האחרית ו"החתימה"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יש גם מתח שטוב לחיות ולגדול בו 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לא מתח ששואל מה </a:t>
            </a: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המעמד</a:t>
            </a: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 מול אלוהים, אלא </a:t>
            </a: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מה מצב הקשר איתו? 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לא בחינה עצמית למען קבלת זכות ומעמד, אלא </a:t>
            </a: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מתוך הזכות והמעמד!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01B30D5-69C2-4F9D-B6F5-408E0D5A70C7}"/>
              </a:ext>
            </a:extLst>
          </p:cNvPr>
          <p:cNvSpPr txBox="1">
            <a:spLocks/>
          </p:cNvSpPr>
          <p:nvPr/>
        </p:nvSpPr>
        <p:spPr>
          <a:xfrm>
            <a:off x="628650" y="28642"/>
            <a:ext cx="7886700" cy="965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he-IL" sz="3600" b="1" i="1" dirty="0">
                <a:latin typeface="Guttman Mantova-Decor" panose="02010401010101010101" pitchFamily="2" charset="-79"/>
                <a:cs typeface="Guttman Mantova-Decor" panose="02010401010101010101" pitchFamily="2" charset="-79"/>
              </a:rPr>
              <a:t>זיכרון תרועה </a:t>
            </a:r>
            <a:r>
              <a:rPr lang="he-IL" sz="3600" dirty="0">
                <a:cs typeface="+mn-cs"/>
              </a:rPr>
              <a:t>- </a:t>
            </a:r>
            <a:r>
              <a:rPr lang="he-IL" sz="3600" dirty="0">
                <a:solidFill>
                  <a:prstClr val="black"/>
                </a:solidFill>
                <a:cs typeface="Arial" panose="020B0604020202020204" pitchFamily="34" charset="0"/>
              </a:rPr>
              <a:t>ימים של אמת</a:t>
            </a:r>
            <a:endParaRPr lang="LID4096" sz="36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215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8000" t="13000" r="-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46B91-07CA-4863-8458-1CC7BF2EC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65" y="1047470"/>
            <a:ext cx="8433706" cy="5151665"/>
          </a:xfrm>
        </p:spPr>
        <p:txBody>
          <a:bodyPr>
            <a:noAutofit/>
          </a:bodyPr>
          <a:lstStyle/>
          <a:p>
            <a:pPr marL="0" indent="0" algn="ctr" rtl="1">
              <a:lnSpc>
                <a:spcPct val="100000"/>
              </a:lnSpc>
              <a:spcBef>
                <a:spcPts val="1800"/>
              </a:spcBef>
              <a:buNone/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זה תמיד קורה מול אלוהים! 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כל בחינה חייבת להיעשות מול: 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גורם עם </a:t>
            </a: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סמכות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גורם בעל </a:t>
            </a: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תקן</a:t>
            </a: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 ברור ויציב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גורם שיש בו </a:t>
            </a: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אמון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רק במשיח יכולים </a:t>
            </a: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היראה והביטחון </a:t>
            </a: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להתקיים ביחד!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5F1E4F8-0DA3-4699-BF3C-C59FF1A89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642"/>
            <a:ext cx="7886700" cy="965653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i="1" dirty="0">
                <a:latin typeface="Guttman Mantova-Decor" panose="02010401010101010101" pitchFamily="2" charset="-79"/>
                <a:cs typeface="Guttman Mantova-Decor" panose="02010401010101010101" pitchFamily="2" charset="-79"/>
              </a:rPr>
              <a:t>זיכרון תרועה </a:t>
            </a:r>
            <a:r>
              <a:rPr lang="he-IL" sz="3600" dirty="0">
                <a:cs typeface="+mn-cs"/>
              </a:rPr>
              <a:t>- </a:t>
            </a:r>
            <a:r>
              <a:rPr lang="he-IL" sz="3600" dirty="0">
                <a:solidFill>
                  <a:prstClr val="black"/>
                </a:solidFill>
                <a:cs typeface="Arial" panose="020B0604020202020204" pitchFamily="34" charset="0"/>
              </a:rPr>
              <a:t>ימים של אמת</a:t>
            </a:r>
            <a:endParaRPr lang="LID4096" sz="36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372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8000" t="13000" r="-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46B91-07CA-4863-8458-1CC7BF2EC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65" y="1047470"/>
            <a:ext cx="8433706" cy="5151665"/>
          </a:xfrm>
        </p:spPr>
        <p:txBody>
          <a:bodyPr>
            <a:noAutofit/>
          </a:bodyPr>
          <a:lstStyle/>
          <a:p>
            <a:pPr marL="0" indent="0" algn="ctr" rtl="1">
              <a:lnSpc>
                <a:spcPct val="100000"/>
              </a:lnSpc>
              <a:spcBef>
                <a:spcPts val="1800"/>
              </a:spcBef>
              <a:buNone/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זה תמיד קורה מול אלוהים!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לבד מול אלוהים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תהילים קל"ט 23-24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כולנו קיימים מולו כל הזמן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החטא הוא תמיד קודם כל כלפיו  (מז' נ"א 5-6)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לבד מול אלוהים ייתן האדם את הדין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רק המשיח ישנה את היום ההוא עבורנו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3B00DEE-674C-44EA-B2F7-F99B2C3B5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642"/>
            <a:ext cx="7886700" cy="965653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i="1" dirty="0">
                <a:latin typeface="Guttman Mantova-Decor" panose="02010401010101010101" pitchFamily="2" charset="-79"/>
                <a:cs typeface="Guttman Mantova-Decor" panose="02010401010101010101" pitchFamily="2" charset="-79"/>
              </a:rPr>
              <a:t>זיכרון תרועה </a:t>
            </a:r>
            <a:r>
              <a:rPr lang="he-IL" sz="3600" dirty="0">
                <a:cs typeface="+mn-cs"/>
              </a:rPr>
              <a:t>- </a:t>
            </a:r>
            <a:r>
              <a:rPr lang="he-IL" sz="3600" dirty="0">
                <a:solidFill>
                  <a:prstClr val="black"/>
                </a:solidFill>
                <a:cs typeface="Arial" panose="020B0604020202020204" pitchFamily="34" charset="0"/>
              </a:rPr>
              <a:t>ימים של אמת</a:t>
            </a:r>
            <a:endParaRPr lang="LID4096" sz="36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77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8000" t="13000" r="-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46B91-07CA-4863-8458-1CC7BF2EC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65" y="1047470"/>
            <a:ext cx="8433706" cy="5151665"/>
          </a:xfrm>
        </p:spPr>
        <p:txBody>
          <a:bodyPr>
            <a:noAutofit/>
          </a:bodyPr>
          <a:lstStyle/>
          <a:p>
            <a:pPr marL="0" indent="0" algn="ctr" rtl="1">
              <a:lnSpc>
                <a:spcPct val="100000"/>
              </a:lnSpc>
              <a:spcBef>
                <a:spcPts val="1800"/>
              </a:spcBef>
              <a:buNone/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זה תמיד קורה מול אלוהים!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לבד מול אלוהים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יחד מול אלוהים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ההתחברות עם ה' משנה את ההתחברות בינינו. 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אין מקום לגאווה, קנאה, תחרות, שיפוט... 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יש מקום לחסד, אהבה, קבלה, ענווה, עידוד, תמיכה, בנייה הדדית...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3404DF-C76C-4F76-B8FD-07871B59D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642"/>
            <a:ext cx="7886700" cy="965653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i="1" dirty="0">
                <a:latin typeface="Guttman Mantova-Decor" panose="02010401010101010101" pitchFamily="2" charset="-79"/>
                <a:cs typeface="Guttman Mantova-Decor" panose="02010401010101010101" pitchFamily="2" charset="-79"/>
              </a:rPr>
              <a:t>זיכרון תרועה </a:t>
            </a:r>
            <a:r>
              <a:rPr lang="he-IL" sz="3600" dirty="0">
                <a:cs typeface="+mn-cs"/>
              </a:rPr>
              <a:t>- </a:t>
            </a:r>
            <a:r>
              <a:rPr lang="he-IL" sz="3600" dirty="0">
                <a:solidFill>
                  <a:prstClr val="black"/>
                </a:solidFill>
                <a:cs typeface="Arial" panose="020B0604020202020204" pitchFamily="34" charset="0"/>
              </a:rPr>
              <a:t>ימים של אמת</a:t>
            </a:r>
            <a:endParaRPr lang="LID4096" sz="36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42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8000" t="13000" r="-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46B91-07CA-4863-8458-1CC7BF2EC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65" y="1047470"/>
            <a:ext cx="8433706" cy="5151665"/>
          </a:xfrm>
        </p:spPr>
        <p:txBody>
          <a:bodyPr>
            <a:noAutofit/>
          </a:bodyPr>
          <a:lstStyle/>
          <a:p>
            <a:pPr marL="0" indent="0" algn="ctr" rtl="1">
              <a:lnSpc>
                <a:spcPct val="100000"/>
              </a:lnSpc>
              <a:spcBef>
                <a:spcPts val="1800"/>
              </a:spcBef>
              <a:buNone/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זה תמיד קורה מול אלוהים!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לבד מול אלוהים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b="1" dirty="0">
                <a:solidFill>
                  <a:schemeClr val="accent2">
                    <a:lumMod val="50000"/>
                  </a:schemeClr>
                </a:solidFill>
              </a:rPr>
              <a:t>יחד מול אלוהים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אפסים ג' 14-21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יש משהו נפלא שלא נבין אותו אם נהיה מנותקים מאחרים שמצאו את אותו החסד.  </a:t>
            </a:r>
          </a:p>
          <a:p>
            <a:pPr lvl="1"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יעקב ה 16</a:t>
            </a:r>
            <a:br>
              <a:rPr lang="en-US" sz="3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הזמנה שמי שמנותק מהתחברות מסרב לה... </a:t>
            </a:r>
            <a:br>
              <a:rPr lang="en-US" sz="3200" dirty="0">
                <a:solidFill>
                  <a:schemeClr val="accent2">
                    <a:lumMod val="50000"/>
                  </a:schemeClr>
                </a:solidFill>
              </a:rPr>
            </a:br>
            <a:endParaRPr lang="he-IL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6C3403-9DB3-4BF6-BB3C-05F6F92C4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642"/>
            <a:ext cx="7886700" cy="965653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i="1" dirty="0">
                <a:latin typeface="Guttman Mantova-Decor" panose="02010401010101010101" pitchFamily="2" charset="-79"/>
                <a:cs typeface="Guttman Mantova-Decor" panose="02010401010101010101" pitchFamily="2" charset="-79"/>
              </a:rPr>
              <a:t>זיכרון תרועה </a:t>
            </a:r>
            <a:r>
              <a:rPr lang="he-IL" sz="3600" dirty="0">
                <a:cs typeface="+mn-cs"/>
              </a:rPr>
              <a:t>- </a:t>
            </a:r>
            <a:r>
              <a:rPr lang="he-IL" sz="3600" dirty="0">
                <a:solidFill>
                  <a:prstClr val="black"/>
                </a:solidFill>
                <a:cs typeface="Arial" panose="020B0604020202020204" pitchFamily="34" charset="0"/>
              </a:rPr>
              <a:t>ימים של אמת</a:t>
            </a:r>
            <a:endParaRPr lang="LID4096" sz="36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471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8000" t="13000" r="-5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46B91-07CA-4863-8458-1CC7BF2EC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65" y="1078355"/>
            <a:ext cx="8433706" cy="5151665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תמיד יש את האפשרות לברוח, להתכחש, לחיות בחושך ובשקר... 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טעות!  אין האפשרות הזאת לא תמיד קיימת!</a:t>
            </a:r>
            <a:br>
              <a:rPr lang="en-US" sz="3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כל יום יכול להיות יום האמת האחרון...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חג זיכרון תרועה הוא הזדמנות להתעורר! </a:t>
            </a:r>
          </a:p>
          <a:p>
            <a:pPr algn="r" rtl="1">
              <a:lnSpc>
                <a:spcPct val="100000"/>
              </a:lnSpc>
              <a:spcBef>
                <a:spcPts val="1800"/>
              </a:spcBef>
              <a:buClr>
                <a:schemeClr val="tx1"/>
              </a:buClr>
            </a:pPr>
            <a:r>
              <a:rPr lang="he-IL" sz="3200" dirty="0">
                <a:solidFill>
                  <a:schemeClr val="accent2">
                    <a:lumMod val="50000"/>
                  </a:schemeClr>
                </a:solidFill>
              </a:rPr>
              <a:t>רומים י"ג 11: כָּעֵת הַשָּׁעָה לְהִתְעוֹרֵר מִן הַשֵּׁנָה!</a:t>
            </a:r>
          </a:p>
          <a:p>
            <a:pPr marL="0" indent="0" algn="ctr" rtl="1">
              <a:lnSpc>
                <a:spcPct val="100000"/>
              </a:lnSpc>
              <a:spcBef>
                <a:spcPts val="2400"/>
              </a:spcBef>
              <a:buNone/>
            </a:pPr>
            <a:r>
              <a:rPr lang="he-IL" sz="3600" b="1" dirty="0">
                <a:solidFill>
                  <a:schemeClr val="accent2">
                    <a:lumMod val="50000"/>
                  </a:schemeClr>
                </a:solidFill>
              </a:rPr>
              <a:t>האם היראה והביטחון, האמת והחסד </a:t>
            </a:r>
            <a:br>
              <a:rPr lang="en-US" sz="36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he-IL" sz="3600" b="1" dirty="0">
                <a:solidFill>
                  <a:schemeClr val="accent2">
                    <a:lumMod val="50000"/>
                  </a:schemeClr>
                </a:solidFill>
              </a:rPr>
              <a:t>נפגשים אצלך?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1AF5FB-D336-4CDF-8C1C-F0A3D39B6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642"/>
            <a:ext cx="7886700" cy="965653"/>
          </a:xfrm>
        </p:spPr>
        <p:txBody>
          <a:bodyPr>
            <a:normAutofit/>
          </a:bodyPr>
          <a:lstStyle/>
          <a:p>
            <a:pPr algn="ctr" rtl="1"/>
            <a:r>
              <a:rPr lang="he-IL" sz="3600" b="1" i="1" dirty="0">
                <a:latin typeface="Guttman Mantova-Decor" panose="02010401010101010101" pitchFamily="2" charset="-79"/>
                <a:cs typeface="Guttman Mantova-Decor" panose="02010401010101010101" pitchFamily="2" charset="-79"/>
              </a:rPr>
              <a:t>זיכרון תרועה </a:t>
            </a:r>
            <a:r>
              <a:rPr lang="he-IL" sz="3600" dirty="0">
                <a:cs typeface="+mn-cs"/>
              </a:rPr>
              <a:t>- </a:t>
            </a:r>
            <a:r>
              <a:rPr lang="he-IL" sz="3600" dirty="0">
                <a:solidFill>
                  <a:prstClr val="black"/>
                </a:solidFill>
                <a:cs typeface="Arial" panose="020B0604020202020204" pitchFamily="34" charset="0"/>
              </a:rPr>
              <a:t>ימים של אמת</a:t>
            </a:r>
            <a:endParaRPr lang="LID4096" sz="36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614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700</TotalTime>
  <Words>323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Guttman Mantova-Decor</vt:lpstr>
      <vt:lpstr>Office Theme</vt:lpstr>
      <vt:lpstr>PowerPoint Presentation</vt:lpstr>
      <vt:lpstr>זיכרון תרועה - ימים של אמת</vt:lpstr>
      <vt:lpstr>PowerPoint Presentation</vt:lpstr>
      <vt:lpstr>זיכרון תרועה - ימים של אמת</vt:lpstr>
      <vt:lpstr>זיכרון תרועה - ימים של אמת</vt:lpstr>
      <vt:lpstr>זיכרון תרועה - ימים של אמת</vt:lpstr>
      <vt:lpstr>זיכרון תרועה - ימים של אמת</vt:lpstr>
      <vt:lpstr>זיכרון תרועה - ימים של אמת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Shmuel Aweida</dc:creator>
  <cp:lastModifiedBy>Shmuel Aweida</cp:lastModifiedBy>
  <cp:revision>22</cp:revision>
  <cp:lastPrinted>2019-09-27T18:04:35Z</cp:lastPrinted>
  <dcterms:created xsi:type="dcterms:W3CDTF">2019-09-26T22:24:25Z</dcterms:created>
  <dcterms:modified xsi:type="dcterms:W3CDTF">2019-09-28T06:50:00Z</dcterms:modified>
</cp:coreProperties>
</file>