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4" r:id="rId10"/>
    <p:sldId id="268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945" autoAdjust="0"/>
    <p:restoredTop sz="94660"/>
  </p:normalViewPr>
  <p:slideViewPr>
    <p:cSldViewPr snapToGrid="0">
      <p:cViewPr varScale="1">
        <p:scale>
          <a:sx n="54" d="100"/>
          <a:sy n="54" d="100"/>
        </p:scale>
        <p:origin x="1020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AD7E1-170A-4251-834B-6DB4AD2B911A}" type="datetimeFigureOut">
              <a:rPr lang="LID4096" smtClean="0"/>
              <a:t>04/06/2019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71BA-32F0-4267-8F18-CE2E662E8F2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68796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AD7E1-170A-4251-834B-6DB4AD2B911A}" type="datetimeFigureOut">
              <a:rPr lang="LID4096" smtClean="0"/>
              <a:t>04/06/2019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71BA-32F0-4267-8F18-CE2E662E8F2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3850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AD7E1-170A-4251-834B-6DB4AD2B911A}" type="datetimeFigureOut">
              <a:rPr lang="LID4096" smtClean="0"/>
              <a:t>04/06/2019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71BA-32F0-4267-8F18-CE2E662E8F2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06312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AD7E1-170A-4251-834B-6DB4AD2B911A}" type="datetimeFigureOut">
              <a:rPr lang="LID4096" smtClean="0"/>
              <a:t>04/06/2019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71BA-32F0-4267-8F18-CE2E662E8F2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12402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AD7E1-170A-4251-834B-6DB4AD2B911A}" type="datetimeFigureOut">
              <a:rPr lang="LID4096" smtClean="0"/>
              <a:t>04/06/2019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71BA-32F0-4267-8F18-CE2E662E8F2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34518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AD7E1-170A-4251-834B-6DB4AD2B911A}" type="datetimeFigureOut">
              <a:rPr lang="LID4096" smtClean="0"/>
              <a:t>04/06/2019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71BA-32F0-4267-8F18-CE2E662E8F2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21813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AD7E1-170A-4251-834B-6DB4AD2B911A}" type="datetimeFigureOut">
              <a:rPr lang="LID4096" smtClean="0"/>
              <a:t>04/06/2019</a:t>
            </a:fld>
            <a:endParaRPr lang="LID4096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71BA-32F0-4267-8F18-CE2E662E8F2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55327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AD7E1-170A-4251-834B-6DB4AD2B911A}" type="datetimeFigureOut">
              <a:rPr lang="LID4096" smtClean="0"/>
              <a:t>04/06/2019</a:t>
            </a:fld>
            <a:endParaRPr lang="LID4096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71BA-32F0-4267-8F18-CE2E662E8F2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56826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AD7E1-170A-4251-834B-6DB4AD2B911A}" type="datetimeFigureOut">
              <a:rPr lang="LID4096" smtClean="0"/>
              <a:t>04/06/2019</a:t>
            </a:fld>
            <a:endParaRPr lang="LID4096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71BA-32F0-4267-8F18-CE2E662E8F2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01167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AD7E1-170A-4251-834B-6DB4AD2B911A}" type="datetimeFigureOut">
              <a:rPr lang="LID4096" smtClean="0"/>
              <a:t>04/06/2019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71BA-32F0-4267-8F18-CE2E662E8F2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05432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AD7E1-170A-4251-834B-6DB4AD2B911A}" type="datetimeFigureOut">
              <a:rPr lang="LID4096" smtClean="0"/>
              <a:t>04/06/2019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71BA-32F0-4267-8F18-CE2E662E8F2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01539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AD7E1-170A-4251-834B-6DB4AD2B911A}" type="datetimeFigureOut">
              <a:rPr lang="LID4096" smtClean="0"/>
              <a:t>04/06/2019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671BA-32F0-4267-8F18-CE2E662E8F2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06825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9918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4E082-72FE-4BDF-812C-57CEE4198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0312"/>
            <a:ext cx="7886700" cy="1049716"/>
          </a:xfrm>
        </p:spPr>
        <p:txBody>
          <a:bodyPr/>
          <a:lstStyle/>
          <a:p>
            <a:pPr algn="ctr"/>
            <a:r>
              <a:rPr lang="he-IL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הבחירות ואנחנו</a:t>
            </a:r>
            <a:endParaRPr lang="LID4096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0234B-04C5-464B-8BB0-164C76977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417" y="1071124"/>
            <a:ext cx="8433486" cy="5010665"/>
          </a:xfrm>
        </p:spPr>
        <p:txBody>
          <a:bodyPr>
            <a:noAutofit/>
          </a:bodyPr>
          <a:lstStyle/>
          <a:p>
            <a:pPr marL="538163" indent="-538163" algn="r" rtl="1">
              <a:lnSpc>
                <a:spcPts val="4500"/>
              </a:lnSpc>
              <a:spcBef>
                <a:spcPts val="1800"/>
              </a:spcBef>
              <a:buBlip>
                <a:blip r:embed="rId3"/>
              </a:buBlip>
            </a:pPr>
            <a:r>
              <a:rPr lang="he-IL" sz="3600" dirty="0">
                <a:solidFill>
                  <a:schemeClr val="accent1">
                    <a:lumMod val="75000"/>
                  </a:schemeClr>
                </a:solidFill>
              </a:rPr>
              <a:t>הַזְכֵּר לָהֶם </a:t>
            </a:r>
            <a:r>
              <a:rPr lang="he-IL" sz="3600" dirty="0" err="1">
                <a:solidFill>
                  <a:schemeClr val="accent1">
                    <a:lumMod val="75000"/>
                  </a:schemeClr>
                </a:solidFill>
              </a:rPr>
              <a:t>לְהִכָּנַע</a:t>
            </a:r>
            <a:r>
              <a:rPr lang="he-IL" sz="3600" dirty="0">
                <a:solidFill>
                  <a:schemeClr val="accent1">
                    <a:lumMod val="75000"/>
                  </a:schemeClr>
                </a:solidFill>
              </a:rPr>
              <a:t> לְשַׁלִּיטִים וּלְבַעֲלֵי </a:t>
            </a:r>
            <a:r>
              <a:rPr lang="he-IL" sz="3600" dirty="0" err="1">
                <a:solidFill>
                  <a:schemeClr val="accent1">
                    <a:lumMod val="75000"/>
                  </a:schemeClr>
                </a:solidFill>
              </a:rPr>
              <a:t>סַמְכֻיּוֹת</a:t>
            </a:r>
            <a:r>
              <a:rPr lang="he-IL" sz="36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he-IL" sz="3600" dirty="0" err="1">
                <a:solidFill>
                  <a:schemeClr val="accent1">
                    <a:lumMod val="75000"/>
                  </a:schemeClr>
                </a:solidFill>
              </a:rPr>
              <a:t>לְצַיֵּת</a:t>
            </a:r>
            <a:r>
              <a:rPr lang="he-IL" sz="3600" dirty="0">
                <a:solidFill>
                  <a:schemeClr val="accent1">
                    <a:lumMod val="75000"/>
                  </a:schemeClr>
                </a:solidFill>
              </a:rPr>
              <a:t>, לִהְיוֹת נְכוֹנִים לְכָל מַעֲשֶׂה טוֹב.  </a:t>
            </a:r>
            <a:br>
              <a:rPr lang="en-US" sz="3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e-IL" dirty="0">
                <a:solidFill>
                  <a:schemeClr val="accent1">
                    <a:lumMod val="75000"/>
                  </a:schemeClr>
                </a:solidFill>
              </a:rPr>
              <a:t>(טיטוס ג' 1)</a:t>
            </a:r>
            <a:endParaRPr lang="he-IL" sz="3600" dirty="0">
              <a:solidFill>
                <a:schemeClr val="accent1">
                  <a:lumMod val="75000"/>
                </a:schemeClr>
              </a:solidFill>
            </a:endParaRPr>
          </a:p>
          <a:p>
            <a:pPr marL="538163" indent="-538163" algn="r" rtl="1">
              <a:lnSpc>
                <a:spcPts val="4500"/>
              </a:lnSpc>
              <a:spcBef>
                <a:spcPts val="1800"/>
              </a:spcBef>
              <a:buBlip>
                <a:blip r:embed="rId3"/>
              </a:buBlip>
            </a:pPr>
            <a:r>
              <a:rPr lang="he-IL" sz="3600" b="1" dirty="0">
                <a:solidFill>
                  <a:schemeClr val="accent1">
                    <a:lumMod val="75000"/>
                  </a:schemeClr>
                </a:solidFill>
              </a:rPr>
              <a:t>להיכנע</a:t>
            </a:r>
            <a:r>
              <a:rPr lang="he-IL" sz="3600" dirty="0">
                <a:solidFill>
                  <a:schemeClr val="accent1">
                    <a:lumMod val="75000"/>
                  </a:schemeClr>
                </a:solidFill>
              </a:rPr>
              <a:t> - לב, גישה, כבוד</a:t>
            </a:r>
          </a:p>
          <a:p>
            <a:pPr marL="538163" indent="-538163" algn="r" rtl="1">
              <a:lnSpc>
                <a:spcPts val="4500"/>
              </a:lnSpc>
              <a:spcBef>
                <a:spcPts val="1800"/>
              </a:spcBef>
              <a:buBlip>
                <a:blip r:embed="rId3"/>
              </a:buBlip>
            </a:pPr>
            <a:r>
              <a:rPr lang="he-IL" sz="3600" b="1" dirty="0">
                <a:solidFill>
                  <a:schemeClr val="accent1">
                    <a:lumMod val="75000"/>
                  </a:schemeClr>
                </a:solidFill>
              </a:rPr>
              <a:t>לציית</a:t>
            </a:r>
            <a:r>
              <a:rPr lang="he-IL" sz="3600" dirty="0">
                <a:solidFill>
                  <a:schemeClr val="accent1">
                    <a:lumMod val="75000"/>
                  </a:schemeClr>
                </a:solidFill>
              </a:rPr>
              <a:t> - </a:t>
            </a:r>
            <a:r>
              <a:rPr lang="he-IL" sz="3600" dirty="0" err="1">
                <a:solidFill>
                  <a:schemeClr val="accent1">
                    <a:lumMod val="75000"/>
                  </a:schemeClr>
                </a:solidFill>
              </a:rPr>
              <a:t>התכלס</a:t>
            </a:r>
            <a:r>
              <a:rPr lang="he-IL" sz="3600" dirty="0">
                <a:solidFill>
                  <a:schemeClr val="accent1">
                    <a:lumMod val="75000"/>
                  </a:schemeClr>
                </a:solidFill>
              </a:rPr>
              <a:t> של הכניעה בלב</a:t>
            </a:r>
          </a:p>
          <a:p>
            <a:pPr marL="538163" indent="-538163" algn="r" rtl="1">
              <a:lnSpc>
                <a:spcPts val="4500"/>
              </a:lnSpc>
              <a:spcBef>
                <a:spcPts val="1800"/>
              </a:spcBef>
              <a:buBlip>
                <a:blip r:embed="rId3"/>
              </a:buBlip>
            </a:pPr>
            <a:r>
              <a:rPr lang="he-IL" sz="3600" b="1" dirty="0">
                <a:solidFill>
                  <a:schemeClr val="accent1">
                    <a:lumMod val="75000"/>
                  </a:schemeClr>
                </a:solidFill>
              </a:rPr>
              <a:t>לעשות את הטוב </a:t>
            </a:r>
            <a:r>
              <a:rPr lang="he-IL" sz="3600" dirty="0">
                <a:solidFill>
                  <a:schemeClr val="accent1">
                    <a:lumMod val="75000"/>
                  </a:schemeClr>
                </a:solidFill>
              </a:rPr>
              <a:t>- לשרת אנשים</a:t>
            </a:r>
          </a:p>
        </p:txBody>
      </p:sp>
    </p:spTree>
    <p:extLst>
      <p:ext uri="{BB962C8B-B14F-4D97-AF65-F5344CB8AC3E}">
        <p14:creationId xmlns:p14="http://schemas.microsoft.com/office/powerpoint/2010/main" val="369193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4E082-72FE-4BDF-812C-57CEE4198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0312"/>
            <a:ext cx="7886700" cy="1049716"/>
          </a:xfrm>
        </p:spPr>
        <p:txBody>
          <a:bodyPr/>
          <a:lstStyle/>
          <a:p>
            <a:pPr algn="ctr"/>
            <a:r>
              <a:rPr lang="he-IL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הבחירות ואנחנו</a:t>
            </a:r>
            <a:endParaRPr lang="LID4096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0234B-04C5-464B-8BB0-164C76977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421" y="1096063"/>
            <a:ext cx="8609428" cy="5010665"/>
          </a:xfrm>
        </p:spPr>
        <p:txBody>
          <a:bodyPr>
            <a:noAutofit/>
          </a:bodyPr>
          <a:lstStyle/>
          <a:p>
            <a:pPr marL="538163" indent="-538163" algn="r" rtl="1">
              <a:lnSpc>
                <a:spcPct val="100000"/>
              </a:lnSpc>
              <a:spcBef>
                <a:spcPts val="1800"/>
              </a:spcBef>
              <a:buBlip>
                <a:blip r:embed="rId3"/>
              </a:buBlip>
            </a:pPr>
            <a:r>
              <a:rPr lang="he-IL" sz="3600" dirty="0">
                <a:solidFill>
                  <a:schemeClr val="accent1">
                    <a:lumMod val="75000"/>
                  </a:schemeClr>
                </a:solidFill>
              </a:rPr>
              <a:t>ו... </a:t>
            </a:r>
            <a:r>
              <a:rPr lang="he-IL" sz="3600" b="1" dirty="0">
                <a:solidFill>
                  <a:schemeClr val="accent1">
                    <a:lumMod val="75000"/>
                  </a:schemeClr>
                </a:solidFill>
              </a:rPr>
              <a:t>להתפלל!</a:t>
            </a:r>
          </a:p>
          <a:p>
            <a:pPr marL="538163" indent="-538163" algn="r" rtl="1">
              <a:lnSpc>
                <a:spcPct val="100000"/>
              </a:lnSpc>
              <a:spcBef>
                <a:spcPts val="1800"/>
              </a:spcBef>
              <a:buBlip>
                <a:blip r:embed="rId3"/>
              </a:buBlip>
            </a:pPr>
            <a:r>
              <a:rPr lang="he-IL" sz="3600" dirty="0">
                <a:solidFill>
                  <a:schemeClr val="accent1">
                    <a:lumMod val="75000"/>
                  </a:schemeClr>
                </a:solidFill>
              </a:rPr>
              <a:t>קֹדֶם כֹּל אֲנִי מְבַקֵּשׁ מִכֶּם לָשֵׂאת תְּחִנּוֹת וּתְפִלּוֹת וּבַקָּשׁוֹת וְהוֹדָיוֹת בְּעַד כָּל בְּנֵי אָדָם, בְּעַד מְלָכִים וְכָל רָאשֵׁי הַשִּׁלְטוֹן, לְמַעַן נִחְיֶה </a:t>
            </a:r>
            <a:br>
              <a:rPr lang="en-US" sz="3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e-IL" sz="3600" dirty="0">
                <a:solidFill>
                  <a:schemeClr val="accent1">
                    <a:lumMod val="75000"/>
                  </a:schemeClr>
                </a:solidFill>
              </a:rPr>
              <a:t>חַיֵּי שַׁלְוָה וְהַשְׁקֵט בִּמְלוֹא חֲסִידוּת וְדֶרֶךְ אֶרֶץ. </a:t>
            </a:r>
            <a:r>
              <a:rPr lang="he-IL" sz="3600" b="1" dirty="0">
                <a:solidFill>
                  <a:schemeClr val="accent1">
                    <a:lumMod val="75000"/>
                  </a:schemeClr>
                </a:solidFill>
              </a:rPr>
              <a:t>טוֹב הַדָּבָר הַזֶּה וְרָצוּי בְּעֵינֵי אֱלֹהִים מוֹשִׁיעֵנוּ, הֶחָפֵץ שֶׁכָּל בְּנֵי אָדָם יִוָּשְׁעוּ וְיַגִּיעוּ לְהַכָּרַת הָאֱמֶת</a:t>
            </a:r>
            <a:r>
              <a:rPr lang="he-IL" sz="3600" dirty="0">
                <a:solidFill>
                  <a:schemeClr val="accent1">
                    <a:lumMod val="75000"/>
                  </a:schemeClr>
                </a:solidFill>
              </a:rPr>
              <a:t>.  			</a:t>
            </a:r>
            <a:r>
              <a:rPr lang="he-IL" dirty="0">
                <a:solidFill>
                  <a:schemeClr val="accent1">
                    <a:lumMod val="75000"/>
                  </a:schemeClr>
                </a:solidFill>
              </a:rPr>
              <a:t>(א' טימותיאוס ב' 1-4)</a:t>
            </a:r>
            <a:r>
              <a:rPr lang="he-IL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859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4E082-72FE-4BDF-812C-57CEE4198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0312"/>
            <a:ext cx="7886700" cy="1049716"/>
          </a:xfrm>
        </p:spPr>
        <p:txBody>
          <a:bodyPr/>
          <a:lstStyle/>
          <a:p>
            <a:pPr algn="ctr"/>
            <a:r>
              <a:rPr lang="he-IL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הבחירות ואנחנו</a:t>
            </a:r>
            <a:endParaRPr lang="LID4096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0234B-04C5-464B-8BB0-164C76977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421" y="1278924"/>
            <a:ext cx="8609428" cy="4827804"/>
          </a:xfrm>
        </p:spPr>
        <p:txBody>
          <a:bodyPr>
            <a:noAutofit/>
          </a:bodyPr>
          <a:lstStyle/>
          <a:p>
            <a:pPr marL="538163" lvl="0" indent="-538163" algn="ctr" rtl="1">
              <a:lnSpc>
                <a:spcPts val="4700"/>
              </a:lnSpc>
              <a:spcBef>
                <a:spcPts val="1800"/>
              </a:spcBef>
              <a:buBlip>
                <a:blip r:embed="rId3"/>
              </a:buBlip>
            </a:pPr>
            <a:r>
              <a:rPr lang="he-IL" sz="3600" dirty="0">
                <a:solidFill>
                  <a:srgbClr val="4472C4">
                    <a:lumMod val="75000"/>
                  </a:srgbClr>
                </a:solidFill>
              </a:rPr>
              <a:t>וְדִרְשׁוּ אֶת שְׁלוֹם הָעִיר אֲשֶׁר הִגְלֵיתִי </a:t>
            </a:r>
            <a:br>
              <a:rPr lang="en-US" sz="3600" dirty="0">
                <a:solidFill>
                  <a:srgbClr val="4472C4">
                    <a:lumMod val="75000"/>
                  </a:srgbClr>
                </a:solidFill>
              </a:rPr>
            </a:br>
            <a:r>
              <a:rPr lang="he-IL" sz="3600" dirty="0">
                <a:solidFill>
                  <a:srgbClr val="4472C4">
                    <a:lumMod val="75000"/>
                  </a:srgbClr>
                </a:solidFill>
              </a:rPr>
              <a:t>אֶתְכֶם שָׁמָּה, וְהִתְפַּלְלוּ בַעֲדָהּ אֶל יְהוָה, </a:t>
            </a:r>
            <a:br>
              <a:rPr lang="en-US" sz="3600" dirty="0">
                <a:solidFill>
                  <a:srgbClr val="4472C4">
                    <a:lumMod val="75000"/>
                  </a:srgbClr>
                </a:solidFill>
              </a:rPr>
            </a:br>
            <a:r>
              <a:rPr lang="he-IL" sz="3600" dirty="0">
                <a:solidFill>
                  <a:srgbClr val="4472C4">
                    <a:lumMod val="75000"/>
                  </a:srgbClr>
                </a:solidFill>
              </a:rPr>
              <a:t>כִּי בִשְׁלוֹמָהּ יִהְיֶה לָכֶם שָׁלוֹם.  </a:t>
            </a:r>
            <a:br>
              <a:rPr lang="en-US" sz="3600" dirty="0">
                <a:solidFill>
                  <a:srgbClr val="4472C4">
                    <a:lumMod val="75000"/>
                  </a:srgbClr>
                </a:solidFill>
              </a:rPr>
            </a:br>
            <a:r>
              <a:rPr lang="he-IL" dirty="0">
                <a:solidFill>
                  <a:srgbClr val="4472C4">
                    <a:lumMod val="75000"/>
                  </a:srgbClr>
                </a:solidFill>
              </a:rPr>
              <a:t>(ירמיה כ"ט 7)</a:t>
            </a:r>
            <a:endParaRPr lang="he-IL" sz="3600" dirty="0">
              <a:solidFill>
                <a:schemeClr val="accent1">
                  <a:lumMod val="75000"/>
                </a:schemeClr>
              </a:solidFill>
            </a:endParaRPr>
          </a:p>
          <a:p>
            <a:pPr marL="2243138" lvl="5" indent="-538163" algn="r" rtl="1">
              <a:lnSpc>
                <a:spcPct val="100000"/>
              </a:lnSpc>
              <a:spcBef>
                <a:spcPts val="3000"/>
              </a:spcBef>
              <a:buBlip>
                <a:blip r:embed="rId3"/>
              </a:buBlip>
              <a:tabLst>
                <a:tab pos="2427288" algn="l"/>
              </a:tabLst>
            </a:pPr>
            <a:r>
              <a:rPr lang="he-IL" sz="5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e-IL" sz="72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נתנ</a:t>
            </a:r>
            <a:r>
              <a:rPr lang="he-IL" sz="7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-יה-הוא</a:t>
            </a:r>
            <a:br>
              <a:rPr lang="en-US" sz="7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7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7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sz="720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he-IL" sz="400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😉</a:t>
            </a:r>
            <a:r>
              <a:rPr lang="he-IL" sz="720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endParaRPr lang="he-IL" sz="5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DE5E02-47D3-4DCC-A5F8-2A72F87119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2C5182-BFB3-4576-B81F-02A517F818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9637" y="3576637"/>
            <a:ext cx="9525" cy="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85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4E082-72FE-4BDF-812C-57CEE4198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0312"/>
            <a:ext cx="7886700" cy="1049716"/>
          </a:xfrm>
        </p:spPr>
        <p:txBody>
          <a:bodyPr/>
          <a:lstStyle/>
          <a:p>
            <a:pPr algn="ctr"/>
            <a:r>
              <a:rPr lang="he-IL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הבחירות ואנחנו</a:t>
            </a:r>
            <a:endParaRPr lang="LID4096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0234B-04C5-464B-8BB0-164C76977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417" y="1118422"/>
            <a:ext cx="8433486" cy="5010665"/>
          </a:xfrm>
        </p:spPr>
        <p:txBody>
          <a:bodyPr>
            <a:noAutofit/>
          </a:bodyPr>
          <a:lstStyle/>
          <a:p>
            <a:pPr marL="538163" indent="-538163" algn="r" rtl="1">
              <a:lnSpc>
                <a:spcPts val="4500"/>
              </a:lnSpc>
              <a:spcBef>
                <a:spcPts val="1800"/>
              </a:spcBef>
              <a:buBlip>
                <a:blip r:embed="rId3"/>
              </a:buBlip>
            </a:pPr>
            <a:r>
              <a:rPr lang="he-IL" sz="3600" dirty="0">
                <a:solidFill>
                  <a:schemeClr val="accent1">
                    <a:lumMod val="75000"/>
                  </a:schemeClr>
                </a:solidFill>
              </a:rPr>
              <a:t>עָקֹב הַלֵּב מִכֹּל </a:t>
            </a:r>
            <a:r>
              <a:rPr lang="he-IL" sz="3600" dirty="0" err="1">
                <a:solidFill>
                  <a:schemeClr val="accent1">
                    <a:lumMod val="75000"/>
                  </a:schemeClr>
                </a:solidFill>
              </a:rPr>
              <a:t>וְאָנֻש</a:t>
            </a:r>
            <a:r>
              <a:rPr lang="he-IL" sz="3600" dirty="0">
                <a:solidFill>
                  <a:schemeClr val="accent1">
                    <a:lumMod val="75000"/>
                  </a:schemeClr>
                </a:solidFill>
              </a:rPr>
              <a:t>ׁ הוּא, מִי יֵדָעֶנּוּ.  </a:t>
            </a:r>
            <a:br>
              <a:rPr lang="en-US" sz="3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e-IL" dirty="0">
                <a:solidFill>
                  <a:schemeClr val="accent1">
                    <a:lumMod val="75000"/>
                  </a:schemeClr>
                </a:solidFill>
              </a:rPr>
              <a:t>(ירמיה י"ז 9)</a:t>
            </a:r>
            <a:r>
              <a:rPr lang="he-IL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he-IL" sz="3600" dirty="0">
              <a:solidFill>
                <a:schemeClr val="accent1">
                  <a:lumMod val="75000"/>
                </a:schemeClr>
              </a:solidFill>
            </a:endParaRPr>
          </a:p>
          <a:p>
            <a:pPr marL="538163" indent="-538163" algn="r" rtl="1">
              <a:lnSpc>
                <a:spcPts val="4500"/>
              </a:lnSpc>
              <a:spcBef>
                <a:spcPts val="1800"/>
              </a:spcBef>
              <a:buBlip>
                <a:blip r:embed="rId3"/>
              </a:buBlip>
            </a:pPr>
            <a:r>
              <a:rPr lang="he-IL" sz="3600" dirty="0">
                <a:solidFill>
                  <a:schemeClr val="accent1">
                    <a:lumMod val="75000"/>
                  </a:schemeClr>
                </a:solidFill>
              </a:rPr>
              <a:t>אין מנהיגים ו/או שיטת שלטון שישנו את לב האדם </a:t>
            </a:r>
            <a:r>
              <a:rPr lang="he-IL" sz="3600">
                <a:solidFill>
                  <a:schemeClr val="accent1">
                    <a:lumMod val="75000"/>
                  </a:schemeClr>
                </a:solidFill>
              </a:rPr>
              <a:t>העקוב והאנוש </a:t>
            </a:r>
            <a:r>
              <a:rPr lang="he-IL" sz="3600" dirty="0">
                <a:solidFill>
                  <a:schemeClr val="accent1">
                    <a:lumMod val="75000"/>
                  </a:schemeClr>
                </a:solidFill>
              </a:rPr>
              <a:t>ויבנו חברה טובה, אוהבת וצודקת... </a:t>
            </a:r>
          </a:p>
          <a:p>
            <a:pPr marL="538163" indent="-538163" algn="r" rtl="1">
              <a:lnSpc>
                <a:spcPts val="4500"/>
              </a:lnSpc>
              <a:spcBef>
                <a:spcPts val="1800"/>
              </a:spcBef>
              <a:buBlip>
                <a:blip r:embed="rId3"/>
              </a:buBlip>
            </a:pPr>
            <a:r>
              <a:rPr lang="he-IL" sz="3600" dirty="0">
                <a:solidFill>
                  <a:schemeClr val="accent1">
                    <a:lumMod val="75000"/>
                  </a:schemeClr>
                </a:solidFill>
              </a:rPr>
              <a:t>"שיטת שלטון טובה" - יש דבר כזה? </a:t>
            </a:r>
          </a:p>
          <a:p>
            <a:pPr marL="538163" indent="-538163" algn="r" rtl="1">
              <a:lnSpc>
                <a:spcPts val="4500"/>
              </a:lnSpc>
              <a:spcBef>
                <a:spcPts val="1800"/>
              </a:spcBef>
              <a:buBlip>
                <a:blip r:embed="rId3"/>
              </a:buBlip>
            </a:pPr>
            <a:r>
              <a:rPr lang="he-IL" sz="3600" dirty="0">
                <a:solidFill>
                  <a:schemeClr val="accent1">
                    <a:lumMod val="75000"/>
                  </a:schemeClr>
                </a:solidFill>
              </a:rPr>
              <a:t>"מפלגה טובה" - יש דבר כזה?  </a:t>
            </a:r>
          </a:p>
        </p:txBody>
      </p:sp>
    </p:spTree>
    <p:extLst>
      <p:ext uri="{BB962C8B-B14F-4D97-AF65-F5344CB8AC3E}">
        <p14:creationId xmlns:p14="http://schemas.microsoft.com/office/powerpoint/2010/main" val="15979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4E082-72FE-4BDF-812C-57CEE4198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0312"/>
            <a:ext cx="7886700" cy="1049716"/>
          </a:xfrm>
        </p:spPr>
        <p:txBody>
          <a:bodyPr/>
          <a:lstStyle/>
          <a:p>
            <a:pPr algn="ctr"/>
            <a:r>
              <a:rPr lang="he-IL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הבחירות ואנחנו</a:t>
            </a:r>
            <a:endParaRPr lang="LID4096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0234B-04C5-464B-8BB0-164C76977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417" y="1118422"/>
            <a:ext cx="8433486" cy="5010665"/>
          </a:xfrm>
        </p:spPr>
        <p:txBody>
          <a:bodyPr>
            <a:noAutofit/>
          </a:bodyPr>
          <a:lstStyle/>
          <a:p>
            <a:pPr marL="538163" indent="-538163" algn="r" rtl="1">
              <a:lnSpc>
                <a:spcPts val="4500"/>
              </a:lnSpc>
              <a:spcBef>
                <a:spcPts val="1800"/>
              </a:spcBef>
              <a:buBlip>
                <a:blip r:embed="rId3"/>
              </a:buBlip>
            </a:pPr>
            <a:r>
              <a:rPr lang="he-IL" sz="3600" dirty="0">
                <a:solidFill>
                  <a:schemeClr val="accent1">
                    <a:lumMod val="75000"/>
                  </a:schemeClr>
                </a:solidFill>
              </a:rPr>
              <a:t>הרבה יותר חשוב </a:t>
            </a:r>
            <a:r>
              <a:rPr lang="he-IL" sz="3600" b="1" dirty="0">
                <a:solidFill>
                  <a:schemeClr val="accent1">
                    <a:lumMod val="75000"/>
                  </a:schemeClr>
                </a:solidFill>
              </a:rPr>
              <a:t>איך אתה חי במדינה </a:t>
            </a:r>
            <a:b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e-IL" sz="3600" b="1" dirty="0">
                <a:solidFill>
                  <a:schemeClr val="accent1">
                    <a:lumMod val="75000"/>
                  </a:schemeClr>
                </a:solidFill>
              </a:rPr>
              <a:t>ואיך אתה מתפלל</a:t>
            </a:r>
            <a:r>
              <a:rPr lang="he-IL" sz="3600" dirty="0">
                <a:solidFill>
                  <a:schemeClr val="accent1">
                    <a:lumMod val="75000"/>
                  </a:schemeClr>
                </a:solidFill>
              </a:rPr>
              <a:t> עבור מי שייבחר </a:t>
            </a:r>
            <a:br>
              <a:rPr lang="en-US" sz="3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e-IL" sz="3600" b="1" dirty="0">
                <a:solidFill>
                  <a:schemeClr val="accent1">
                    <a:lumMod val="75000"/>
                  </a:schemeClr>
                </a:solidFill>
              </a:rPr>
              <a:t>אחרי הבחירות</a:t>
            </a:r>
            <a:r>
              <a:rPr lang="he-IL" sz="3600" dirty="0">
                <a:solidFill>
                  <a:schemeClr val="accent1">
                    <a:lumMod val="75000"/>
                  </a:schemeClr>
                </a:solidFill>
              </a:rPr>
              <a:t> מאשר הפתק שתשים </a:t>
            </a:r>
            <a:br>
              <a:rPr lang="en-US" sz="3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e-IL" sz="3600" dirty="0">
                <a:solidFill>
                  <a:schemeClr val="accent1">
                    <a:lumMod val="75000"/>
                  </a:schemeClr>
                </a:solidFill>
              </a:rPr>
              <a:t>בקלפי </a:t>
            </a:r>
            <a:r>
              <a:rPr lang="he-IL" sz="3600" b="1" dirty="0">
                <a:solidFill>
                  <a:schemeClr val="accent1">
                    <a:lumMod val="75000"/>
                  </a:schemeClr>
                </a:solidFill>
              </a:rPr>
              <a:t>ביום הבחירות</a:t>
            </a:r>
            <a:r>
              <a:rPr lang="he-IL" sz="3600" dirty="0">
                <a:solidFill>
                  <a:schemeClr val="accent1">
                    <a:lumMod val="75000"/>
                  </a:schemeClr>
                </a:solidFill>
              </a:rPr>
              <a:t>! </a:t>
            </a:r>
          </a:p>
          <a:p>
            <a:pPr marL="538163" indent="-538163" algn="r" rtl="1">
              <a:lnSpc>
                <a:spcPts val="4500"/>
              </a:lnSpc>
              <a:spcBef>
                <a:spcPts val="1800"/>
              </a:spcBef>
              <a:buBlip>
                <a:blip r:embed="rId3"/>
              </a:buBlip>
            </a:pPr>
            <a:r>
              <a:rPr lang="he-IL" sz="3600" dirty="0">
                <a:solidFill>
                  <a:schemeClr val="accent1">
                    <a:lumMod val="75000"/>
                  </a:schemeClr>
                </a:solidFill>
              </a:rPr>
              <a:t>תפילותינו חשובות מבחירותינו!</a:t>
            </a:r>
          </a:p>
          <a:p>
            <a:pPr marL="538163" indent="-538163" algn="r" rtl="1">
              <a:lnSpc>
                <a:spcPts val="4500"/>
              </a:lnSpc>
              <a:spcBef>
                <a:spcPts val="1800"/>
              </a:spcBef>
              <a:buBlip>
                <a:blip r:embed="rId3"/>
              </a:buBlip>
            </a:pPr>
            <a:r>
              <a:rPr lang="he-IL" sz="3600" dirty="0">
                <a:solidFill>
                  <a:schemeClr val="accent1">
                    <a:lumMod val="75000"/>
                  </a:schemeClr>
                </a:solidFill>
              </a:rPr>
              <a:t>עדותנו חשובה מהפתק בקלפי!</a:t>
            </a:r>
          </a:p>
        </p:txBody>
      </p:sp>
    </p:spTree>
    <p:extLst>
      <p:ext uri="{BB962C8B-B14F-4D97-AF65-F5344CB8AC3E}">
        <p14:creationId xmlns:p14="http://schemas.microsoft.com/office/powerpoint/2010/main" val="96232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4E082-72FE-4BDF-812C-57CEE4198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0312"/>
            <a:ext cx="7886700" cy="1049716"/>
          </a:xfrm>
        </p:spPr>
        <p:txBody>
          <a:bodyPr/>
          <a:lstStyle/>
          <a:p>
            <a:pPr algn="ctr"/>
            <a:r>
              <a:rPr lang="he-IL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הבחירות ואנחנו</a:t>
            </a:r>
            <a:endParaRPr lang="LID4096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0234B-04C5-464B-8BB0-164C76977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417" y="1143361"/>
            <a:ext cx="8433486" cy="5010665"/>
          </a:xfrm>
        </p:spPr>
        <p:txBody>
          <a:bodyPr>
            <a:noAutofit/>
          </a:bodyPr>
          <a:lstStyle/>
          <a:p>
            <a:pPr marL="538163" indent="-538163" algn="r" rtl="1">
              <a:lnSpc>
                <a:spcPts val="4000"/>
              </a:lnSpc>
              <a:spcBef>
                <a:spcPts val="1800"/>
              </a:spcBef>
              <a:buBlip>
                <a:blip r:embed="rId3"/>
              </a:buBlip>
            </a:pPr>
            <a:r>
              <a:rPr lang="he-IL" sz="3600" dirty="0">
                <a:solidFill>
                  <a:schemeClr val="accent1">
                    <a:lumMod val="75000"/>
                  </a:schemeClr>
                </a:solidFill>
              </a:rPr>
              <a:t>כָּל אָדָם </a:t>
            </a:r>
            <a:r>
              <a:rPr lang="he-IL" sz="3600" dirty="0" err="1">
                <a:solidFill>
                  <a:schemeClr val="accent1">
                    <a:lumMod val="75000"/>
                  </a:schemeClr>
                </a:solidFill>
              </a:rPr>
              <a:t>יִכָּנַע</a:t>
            </a:r>
            <a:r>
              <a:rPr lang="he-IL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e-IL" sz="3600" dirty="0" err="1">
                <a:solidFill>
                  <a:schemeClr val="accent1">
                    <a:lumMod val="75000"/>
                  </a:schemeClr>
                </a:solidFill>
              </a:rPr>
              <a:t>לְרָשֻׁיּוֹת</a:t>
            </a:r>
            <a:r>
              <a:rPr lang="he-IL" sz="3600" dirty="0">
                <a:solidFill>
                  <a:schemeClr val="accent1">
                    <a:lumMod val="75000"/>
                  </a:schemeClr>
                </a:solidFill>
              </a:rPr>
              <a:t> הַשִּׁלְטוֹן, שֶׁהֲרֵי אֵין שִׁלְטוֹן אֶלָּא מִטַּעַם אֱלֹהִים, וְהַשִּׁלְטוֹנוֹת הַנּוֹכְחִיִּים נִקְבְּעוּ מִטַּעַם אֱלֹהִים. לְפִיכָךְ כָּל הַמִּתְקוֹמֵם נֶגֶד הַשִּׁלְטוֹן מִתְנַגֵּד לְצַו אֱלֹהִים, וְהַמִּתְנַגְּדִים יָבִיאוּ עַל עַצְמָם מִשְׁפָּט. </a:t>
            </a:r>
            <a:br>
              <a:rPr lang="en-US" sz="3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e-IL" sz="3600" dirty="0">
                <a:solidFill>
                  <a:schemeClr val="accent1">
                    <a:lumMod val="75000"/>
                  </a:schemeClr>
                </a:solidFill>
              </a:rPr>
              <a:t>הֲרֵי אֵין פַּחַד הַשַּׁלִּיטִים עַל עוֹשֵׂה הַטּוֹב, </a:t>
            </a:r>
            <a:br>
              <a:rPr lang="en-US" sz="3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e-IL" sz="3600" dirty="0">
                <a:solidFill>
                  <a:schemeClr val="accent1">
                    <a:lumMod val="75000"/>
                  </a:schemeClr>
                </a:solidFill>
              </a:rPr>
              <a:t>אֶלָּא עַל עוֹשֵׂה הָרַע. הַאִם אַתָּה רוֹצֶה שֶׁלֹּא לִפְחֹד מִן הַשִּׁלְטוֹנוֹת? עֲשֵׂה אֶת הַטּוֹב וְתִזְכֶּה לְשֶׁבַח מֵהֶם.  </a:t>
            </a:r>
            <a:br>
              <a:rPr lang="en-US" sz="3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e-IL" sz="3600" dirty="0">
                <a:solidFill>
                  <a:schemeClr val="accent1">
                    <a:lumMod val="75000"/>
                  </a:schemeClr>
                </a:solidFill>
              </a:rPr>
              <a:t>						</a:t>
            </a:r>
            <a:r>
              <a:rPr lang="he-IL" dirty="0">
                <a:solidFill>
                  <a:schemeClr val="accent1">
                    <a:lumMod val="75000"/>
                  </a:schemeClr>
                </a:solidFill>
              </a:rPr>
              <a:t>(רומים י"ג 1-8)</a:t>
            </a:r>
            <a:r>
              <a:rPr lang="he-IL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505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4E082-72FE-4BDF-812C-57CEE4198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0312"/>
            <a:ext cx="7886700" cy="1049716"/>
          </a:xfrm>
        </p:spPr>
        <p:txBody>
          <a:bodyPr/>
          <a:lstStyle/>
          <a:p>
            <a:pPr algn="ctr"/>
            <a:r>
              <a:rPr lang="he-IL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הבחירות ואנחנו</a:t>
            </a:r>
            <a:endParaRPr lang="LID4096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0234B-04C5-464B-8BB0-164C76977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417" y="1143361"/>
            <a:ext cx="8433486" cy="5010665"/>
          </a:xfrm>
        </p:spPr>
        <p:txBody>
          <a:bodyPr>
            <a:noAutofit/>
          </a:bodyPr>
          <a:lstStyle/>
          <a:p>
            <a:pPr marL="538163" indent="-538163" algn="r" rtl="1">
              <a:lnSpc>
                <a:spcPts val="4000"/>
              </a:lnSpc>
              <a:spcBef>
                <a:spcPts val="1800"/>
              </a:spcBef>
              <a:buBlip>
                <a:blip r:embed="rId3"/>
              </a:buBlip>
            </a:pPr>
            <a:r>
              <a:rPr lang="he-IL" sz="3600" dirty="0">
                <a:solidFill>
                  <a:schemeClr val="accent1">
                    <a:lumMod val="75000"/>
                  </a:schemeClr>
                </a:solidFill>
              </a:rPr>
              <a:t>הַשִּׁלְטוֹנוֹת הֵם מְשָׁרְתֵי אֱלֹהִים לְטוֹבָתְךָ. </a:t>
            </a:r>
            <a:br>
              <a:rPr lang="en-US" sz="3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e-IL" sz="3600" dirty="0">
                <a:solidFill>
                  <a:schemeClr val="accent1">
                    <a:lumMod val="75000"/>
                  </a:schemeClr>
                </a:solidFill>
              </a:rPr>
              <a:t>אַךְ אִם תַּעֲשֶׂה אֶת הָרַע, עָלֶיךָ לִפְחֹד; שֶׁהֲרֵי לֹא לְחִנָּם הֵם מַחֲזִיקִים בַּחֶרֶב, כִּי מְשָׁרְתֵי אֱלֹהִים הֵם לִנְקֹם וְלִשְׁפֹּךְ זַעַם עַל עוֹשֵׂי הָרַע. לָכֵן עָלֶיךָ </a:t>
            </a:r>
            <a:r>
              <a:rPr lang="he-IL" sz="3600" dirty="0" err="1">
                <a:solidFill>
                  <a:schemeClr val="accent1">
                    <a:lumMod val="75000"/>
                  </a:schemeClr>
                </a:solidFill>
              </a:rPr>
              <a:t>לְהִכָּנַע</a:t>
            </a:r>
            <a:r>
              <a:rPr lang="he-IL" sz="3600" dirty="0">
                <a:solidFill>
                  <a:schemeClr val="accent1">
                    <a:lumMod val="75000"/>
                  </a:schemeClr>
                </a:solidFill>
              </a:rPr>
              <a:t> לֹא רַק בִּגְלַל הַזַּעַם, אֶלָּא </a:t>
            </a:r>
            <a:br>
              <a:rPr lang="en-US" sz="3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e-IL" sz="3600" dirty="0">
                <a:solidFill>
                  <a:schemeClr val="accent1">
                    <a:lumMod val="75000"/>
                  </a:schemeClr>
                </a:solidFill>
              </a:rPr>
              <a:t>גַּם בִּגְלַל הַמַּצְפּוּן. וְלָכֵן אַתֶּם גַּם מְשַׁלְּמִים מִסִּים, כִּי מְשָׁרְתֵי אֱלֹהִים הֵם הַשּׁוֹקְדִים עַל מִלּוּי תַּפְקִידָם זֶה.   </a:t>
            </a:r>
            <a:br>
              <a:rPr lang="en-US" sz="3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e-IL" sz="3600" dirty="0">
                <a:solidFill>
                  <a:schemeClr val="accent1">
                    <a:lumMod val="75000"/>
                  </a:schemeClr>
                </a:solidFill>
              </a:rPr>
              <a:t>						</a:t>
            </a:r>
            <a:r>
              <a:rPr lang="he-IL" dirty="0">
                <a:solidFill>
                  <a:schemeClr val="accent1">
                    <a:lumMod val="75000"/>
                  </a:schemeClr>
                </a:solidFill>
              </a:rPr>
              <a:t>(רומים י"ג 1-8)</a:t>
            </a:r>
            <a:r>
              <a:rPr lang="he-IL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402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4E082-72FE-4BDF-812C-57CEE4198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0312"/>
            <a:ext cx="7886700" cy="1049716"/>
          </a:xfrm>
        </p:spPr>
        <p:txBody>
          <a:bodyPr/>
          <a:lstStyle/>
          <a:p>
            <a:pPr algn="ctr"/>
            <a:r>
              <a:rPr lang="he-IL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הבחירות ואנחנו</a:t>
            </a:r>
            <a:endParaRPr lang="LID4096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0234B-04C5-464B-8BB0-164C76977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417" y="1143361"/>
            <a:ext cx="8433486" cy="5010665"/>
          </a:xfrm>
        </p:spPr>
        <p:txBody>
          <a:bodyPr>
            <a:noAutofit/>
          </a:bodyPr>
          <a:lstStyle/>
          <a:p>
            <a:pPr marL="538163" indent="-538163" algn="r" rtl="1">
              <a:lnSpc>
                <a:spcPts val="4000"/>
              </a:lnSpc>
              <a:spcBef>
                <a:spcPts val="1800"/>
              </a:spcBef>
              <a:buBlip>
                <a:blip r:embed="rId3"/>
              </a:buBlip>
            </a:pPr>
            <a:r>
              <a:rPr lang="he-IL" sz="3600" dirty="0">
                <a:solidFill>
                  <a:schemeClr val="accent1">
                    <a:lumMod val="75000"/>
                  </a:schemeClr>
                </a:solidFill>
              </a:rPr>
              <a:t>תְּנוּ לְכָל אָדָם מַה שֶּׁמַּגִּיעַ לוֹ: מַס לְמִי שֶׁעַל הַמַּס; מֶכֶס לְמִי שֶׁעַל הַמֶּכֶס; יִרְאָה לְמִי שֶׁרָאוּי לִירֹא מִמֶּנּוּ; כָּבוֹד לְמִי שֶׁמַּגִּיעַ לוֹ כָּבוֹד. </a:t>
            </a:r>
            <a:br>
              <a:rPr lang="en-US" sz="3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e-IL" sz="3600" dirty="0">
                <a:solidFill>
                  <a:schemeClr val="accent1">
                    <a:lumMod val="75000"/>
                  </a:schemeClr>
                </a:solidFill>
              </a:rPr>
              <a:t>אַל תִּהְיוּ </a:t>
            </a:r>
            <a:r>
              <a:rPr lang="he-IL" sz="3600" dirty="0" err="1">
                <a:solidFill>
                  <a:schemeClr val="accent1">
                    <a:lumMod val="75000"/>
                  </a:schemeClr>
                </a:solidFill>
              </a:rPr>
              <a:t>חַיָּבִים</a:t>
            </a:r>
            <a:r>
              <a:rPr lang="he-IL" sz="3600" dirty="0">
                <a:solidFill>
                  <a:schemeClr val="accent1">
                    <a:lumMod val="75000"/>
                  </a:schemeClr>
                </a:solidFill>
              </a:rPr>
              <a:t> דָּבָר לְאִישׁ מִלְּבַד אַהֲבַת הַזּוּלַת, כִּי הָאוֹהֵב אֶת הַזּוּלַת קִיֵּם אֶת הַתּוֹרָה.   </a:t>
            </a:r>
            <a:br>
              <a:rPr lang="en-US" sz="3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e-IL" sz="3600" dirty="0">
                <a:solidFill>
                  <a:schemeClr val="accent1">
                    <a:lumMod val="75000"/>
                  </a:schemeClr>
                </a:solidFill>
              </a:rPr>
              <a:t>						</a:t>
            </a:r>
            <a:r>
              <a:rPr lang="he-IL" dirty="0">
                <a:solidFill>
                  <a:schemeClr val="accent1">
                    <a:lumMod val="75000"/>
                  </a:schemeClr>
                </a:solidFill>
              </a:rPr>
              <a:t>(רומים י"ג 1-8)</a:t>
            </a:r>
            <a:r>
              <a:rPr lang="he-IL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  <a:p>
            <a:pPr marL="538163" indent="-538163" algn="r" rtl="1">
              <a:lnSpc>
                <a:spcPts val="4000"/>
              </a:lnSpc>
              <a:spcBef>
                <a:spcPts val="1200"/>
              </a:spcBef>
              <a:buBlip>
                <a:blip r:embed="rId3"/>
              </a:buBlip>
            </a:pPr>
            <a:r>
              <a:rPr lang="he-IL" sz="3600" dirty="0">
                <a:solidFill>
                  <a:schemeClr val="accent1">
                    <a:lumMod val="75000"/>
                  </a:schemeClr>
                </a:solidFill>
              </a:rPr>
              <a:t>ּאו שאלוהים ריבון או שהוא לא אלוהים!</a:t>
            </a:r>
          </a:p>
          <a:p>
            <a:pPr marL="538163" indent="-538163" algn="r" rtl="1">
              <a:lnSpc>
                <a:spcPts val="4000"/>
              </a:lnSpc>
              <a:spcBef>
                <a:spcPts val="1200"/>
              </a:spcBef>
              <a:buBlip>
                <a:blip r:embed="rId3"/>
              </a:buBlip>
            </a:pPr>
            <a:r>
              <a:rPr lang="he-IL" sz="3600" dirty="0">
                <a:solidFill>
                  <a:schemeClr val="accent1">
                    <a:lumMod val="75000"/>
                  </a:schemeClr>
                </a:solidFill>
              </a:rPr>
              <a:t>ריבונותו של אלוהים לא ממעיטה מערך האחריות שלנו! </a:t>
            </a:r>
          </a:p>
        </p:txBody>
      </p:sp>
    </p:spTree>
    <p:extLst>
      <p:ext uri="{BB962C8B-B14F-4D97-AF65-F5344CB8AC3E}">
        <p14:creationId xmlns:p14="http://schemas.microsoft.com/office/powerpoint/2010/main" val="331752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4E082-72FE-4BDF-812C-57CEE4198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0312"/>
            <a:ext cx="7886700" cy="1049716"/>
          </a:xfrm>
        </p:spPr>
        <p:txBody>
          <a:bodyPr/>
          <a:lstStyle/>
          <a:p>
            <a:pPr algn="ctr"/>
            <a:r>
              <a:rPr lang="he-IL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הבחירות ואנחנו</a:t>
            </a:r>
            <a:endParaRPr lang="LID4096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0234B-04C5-464B-8BB0-164C76977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417" y="1071124"/>
            <a:ext cx="8433486" cy="5010665"/>
          </a:xfrm>
        </p:spPr>
        <p:txBody>
          <a:bodyPr>
            <a:noAutofit/>
          </a:bodyPr>
          <a:lstStyle/>
          <a:p>
            <a:pPr marL="538163" indent="-538163" algn="r" rtl="1">
              <a:lnSpc>
                <a:spcPts val="4500"/>
              </a:lnSpc>
              <a:spcBef>
                <a:spcPts val="1800"/>
              </a:spcBef>
              <a:buBlip>
                <a:blip r:embed="rId3"/>
              </a:buBlip>
            </a:pPr>
            <a:r>
              <a:rPr lang="he-IL" sz="3600" dirty="0">
                <a:solidFill>
                  <a:schemeClr val="accent1">
                    <a:lumMod val="75000"/>
                  </a:schemeClr>
                </a:solidFill>
              </a:rPr>
              <a:t>הַזְכֵּר לָהֶם </a:t>
            </a:r>
            <a:r>
              <a:rPr lang="he-IL" sz="3600" dirty="0" err="1">
                <a:solidFill>
                  <a:schemeClr val="accent1">
                    <a:lumMod val="75000"/>
                  </a:schemeClr>
                </a:solidFill>
              </a:rPr>
              <a:t>לְהִכָּנַע</a:t>
            </a:r>
            <a:r>
              <a:rPr lang="he-IL" sz="3600" dirty="0">
                <a:solidFill>
                  <a:schemeClr val="accent1">
                    <a:lumMod val="75000"/>
                  </a:schemeClr>
                </a:solidFill>
              </a:rPr>
              <a:t> לְשַׁלִּיטִים וּלְבַעֲלֵי </a:t>
            </a:r>
            <a:r>
              <a:rPr lang="he-IL" sz="3600" dirty="0" err="1">
                <a:solidFill>
                  <a:schemeClr val="accent1">
                    <a:lumMod val="75000"/>
                  </a:schemeClr>
                </a:solidFill>
              </a:rPr>
              <a:t>סַמְכֻיּוֹת</a:t>
            </a:r>
            <a:r>
              <a:rPr lang="he-IL" sz="36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he-IL" sz="3600" dirty="0" err="1">
                <a:solidFill>
                  <a:schemeClr val="accent1">
                    <a:lumMod val="75000"/>
                  </a:schemeClr>
                </a:solidFill>
              </a:rPr>
              <a:t>לְצַיֵּת</a:t>
            </a:r>
            <a:r>
              <a:rPr lang="he-IL" sz="3600" dirty="0">
                <a:solidFill>
                  <a:schemeClr val="accent1">
                    <a:lumMod val="75000"/>
                  </a:schemeClr>
                </a:solidFill>
              </a:rPr>
              <a:t>, לִהְיוֹת נְכוֹנִים לְכָל מַעֲשֶׂה טוֹב.  </a:t>
            </a:r>
            <a:br>
              <a:rPr lang="en-US" sz="3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e-IL" dirty="0">
                <a:solidFill>
                  <a:schemeClr val="accent1">
                    <a:lumMod val="75000"/>
                  </a:schemeClr>
                </a:solidFill>
              </a:rPr>
              <a:t>(טיטוס ג' 1)</a:t>
            </a:r>
            <a:endParaRPr lang="he-IL" sz="3600" dirty="0">
              <a:solidFill>
                <a:schemeClr val="accent1">
                  <a:lumMod val="75000"/>
                </a:schemeClr>
              </a:solidFill>
            </a:endParaRPr>
          </a:p>
          <a:p>
            <a:pPr marL="538163" indent="-538163" algn="r" rtl="1">
              <a:lnSpc>
                <a:spcPts val="4500"/>
              </a:lnSpc>
              <a:spcBef>
                <a:spcPts val="1800"/>
              </a:spcBef>
              <a:buBlip>
                <a:blip r:embed="rId3"/>
              </a:buBlip>
            </a:pPr>
            <a:r>
              <a:rPr lang="he-IL" sz="3600" dirty="0">
                <a:solidFill>
                  <a:schemeClr val="accent1">
                    <a:lumMod val="75000"/>
                  </a:schemeClr>
                </a:solidFill>
              </a:rPr>
              <a:t>מזכירים כדי שמה שחשוב לאלוהים יהיה חשוב גם לנו! </a:t>
            </a:r>
          </a:p>
          <a:p>
            <a:pPr marL="538163" indent="-538163" algn="r" rtl="1">
              <a:lnSpc>
                <a:spcPts val="4200"/>
              </a:lnSpc>
              <a:spcBef>
                <a:spcPts val="1800"/>
              </a:spcBef>
              <a:buBlip>
                <a:blip r:embed="rId3"/>
              </a:buBlip>
            </a:pPr>
            <a:r>
              <a:rPr lang="he-IL" sz="3600" dirty="0">
                <a:solidFill>
                  <a:schemeClr val="accent1">
                    <a:lumMod val="75000"/>
                  </a:schemeClr>
                </a:solidFill>
              </a:rPr>
              <a:t>היחס והגישה שלנו למנהיגינו אומרים משהו עלינו כמאמינים. </a:t>
            </a:r>
            <a:br>
              <a:rPr lang="en-US" sz="3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e-IL" sz="3600" dirty="0">
                <a:solidFill>
                  <a:schemeClr val="accent1">
                    <a:lumMod val="75000"/>
                  </a:schemeClr>
                </a:solidFill>
              </a:rPr>
              <a:t>היחס שלנו לכל בעל סמכות מעיד על מי באמת האדון שלנו.</a:t>
            </a:r>
          </a:p>
        </p:txBody>
      </p:sp>
    </p:spTree>
    <p:extLst>
      <p:ext uri="{BB962C8B-B14F-4D97-AF65-F5344CB8AC3E}">
        <p14:creationId xmlns:p14="http://schemas.microsoft.com/office/powerpoint/2010/main" val="179081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4E082-72FE-4BDF-812C-57CEE4198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0312"/>
            <a:ext cx="7886700" cy="1049716"/>
          </a:xfrm>
        </p:spPr>
        <p:txBody>
          <a:bodyPr/>
          <a:lstStyle/>
          <a:p>
            <a:pPr algn="ctr"/>
            <a:r>
              <a:rPr lang="he-IL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הבחירות ואנחנו</a:t>
            </a:r>
            <a:endParaRPr lang="LID4096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0234B-04C5-464B-8BB0-164C76977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417" y="1071124"/>
            <a:ext cx="8433486" cy="5010665"/>
          </a:xfrm>
        </p:spPr>
        <p:txBody>
          <a:bodyPr>
            <a:noAutofit/>
          </a:bodyPr>
          <a:lstStyle/>
          <a:p>
            <a:pPr marL="538163" indent="-538163" algn="r" rtl="1">
              <a:lnSpc>
                <a:spcPts val="4500"/>
              </a:lnSpc>
              <a:spcBef>
                <a:spcPts val="1800"/>
              </a:spcBef>
              <a:buBlip>
                <a:blip r:embed="rId3"/>
              </a:buBlip>
            </a:pPr>
            <a:r>
              <a:rPr lang="he-IL" sz="3600" dirty="0">
                <a:solidFill>
                  <a:schemeClr val="accent1">
                    <a:lumMod val="75000"/>
                  </a:schemeClr>
                </a:solidFill>
              </a:rPr>
              <a:t>הַזְכֵּר לָהֶם </a:t>
            </a:r>
            <a:r>
              <a:rPr lang="he-IL" sz="3600" dirty="0" err="1">
                <a:solidFill>
                  <a:schemeClr val="accent1">
                    <a:lumMod val="75000"/>
                  </a:schemeClr>
                </a:solidFill>
              </a:rPr>
              <a:t>לְהִכָּנַע</a:t>
            </a:r>
            <a:r>
              <a:rPr lang="he-IL" sz="3600" dirty="0">
                <a:solidFill>
                  <a:schemeClr val="accent1">
                    <a:lumMod val="75000"/>
                  </a:schemeClr>
                </a:solidFill>
              </a:rPr>
              <a:t> לְשַׁלִּיטִים וּלְבַעֲלֵי </a:t>
            </a:r>
            <a:r>
              <a:rPr lang="he-IL" sz="3600" dirty="0" err="1">
                <a:solidFill>
                  <a:schemeClr val="accent1">
                    <a:lumMod val="75000"/>
                  </a:schemeClr>
                </a:solidFill>
              </a:rPr>
              <a:t>סַמְכֻיּוֹת</a:t>
            </a:r>
            <a:r>
              <a:rPr lang="he-IL" sz="36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he-IL" sz="3600" dirty="0" err="1">
                <a:solidFill>
                  <a:schemeClr val="accent1">
                    <a:lumMod val="75000"/>
                  </a:schemeClr>
                </a:solidFill>
              </a:rPr>
              <a:t>לְצַיֵּת</a:t>
            </a:r>
            <a:r>
              <a:rPr lang="he-IL" sz="3600" dirty="0">
                <a:solidFill>
                  <a:schemeClr val="accent1">
                    <a:lumMod val="75000"/>
                  </a:schemeClr>
                </a:solidFill>
              </a:rPr>
              <a:t>, לִהְיוֹת נְכוֹנִים לְכָל מַעֲשֶׂה טוֹב.  </a:t>
            </a:r>
            <a:br>
              <a:rPr lang="en-US" sz="3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e-IL" dirty="0">
                <a:solidFill>
                  <a:schemeClr val="accent1">
                    <a:lumMod val="75000"/>
                  </a:schemeClr>
                </a:solidFill>
              </a:rPr>
              <a:t>(טיטוס ג' 1)</a:t>
            </a:r>
            <a:endParaRPr lang="he-IL" sz="3600" dirty="0">
              <a:solidFill>
                <a:schemeClr val="accent1">
                  <a:lumMod val="75000"/>
                </a:schemeClr>
              </a:solidFill>
            </a:endParaRPr>
          </a:p>
          <a:p>
            <a:pPr marL="538163" indent="-538163" algn="r" rtl="1">
              <a:lnSpc>
                <a:spcPts val="4500"/>
              </a:lnSpc>
              <a:spcBef>
                <a:spcPts val="1800"/>
              </a:spcBef>
              <a:buBlip>
                <a:blip r:embed="rId3"/>
              </a:buBlip>
            </a:pPr>
            <a:r>
              <a:rPr lang="he-IL" sz="3600" dirty="0">
                <a:solidFill>
                  <a:schemeClr val="accent1">
                    <a:lumMod val="75000"/>
                  </a:schemeClr>
                </a:solidFill>
              </a:rPr>
              <a:t>אלוהים שם סדר בבריאה ובחברה</a:t>
            </a:r>
          </a:p>
          <a:p>
            <a:pPr marL="538163" indent="-538163" algn="r" rtl="1">
              <a:lnSpc>
                <a:spcPts val="4500"/>
              </a:lnSpc>
              <a:spcBef>
                <a:spcPts val="1800"/>
              </a:spcBef>
              <a:buBlip>
                <a:blip r:embed="rId3"/>
              </a:buBlip>
            </a:pPr>
            <a:r>
              <a:rPr lang="he-IL" sz="3600" dirty="0">
                <a:solidFill>
                  <a:schemeClr val="accent1">
                    <a:lumMod val="75000"/>
                  </a:schemeClr>
                </a:solidFill>
              </a:rPr>
              <a:t>חטא = מרד בסמכות אלוהים</a:t>
            </a:r>
          </a:p>
          <a:p>
            <a:pPr marL="538163" indent="-538163" algn="r" rtl="1">
              <a:lnSpc>
                <a:spcPts val="4500"/>
              </a:lnSpc>
              <a:spcBef>
                <a:spcPts val="1800"/>
              </a:spcBef>
              <a:buBlip>
                <a:blip r:embed="rId3"/>
              </a:buBlip>
            </a:pPr>
            <a:r>
              <a:rPr lang="he-IL" sz="3600" dirty="0">
                <a:solidFill>
                  <a:schemeClr val="accent1">
                    <a:lumMod val="75000"/>
                  </a:schemeClr>
                </a:solidFill>
              </a:rPr>
              <a:t>סמכות, כניעה וציות</a:t>
            </a:r>
          </a:p>
        </p:txBody>
      </p:sp>
    </p:spTree>
    <p:extLst>
      <p:ext uri="{BB962C8B-B14F-4D97-AF65-F5344CB8AC3E}">
        <p14:creationId xmlns:p14="http://schemas.microsoft.com/office/powerpoint/2010/main" val="103668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4E082-72FE-4BDF-812C-57CEE4198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0312"/>
            <a:ext cx="7886700" cy="1049716"/>
          </a:xfrm>
        </p:spPr>
        <p:txBody>
          <a:bodyPr/>
          <a:lstStyle/>
          <a:p>
            <a:pPr algn="ctr"/>
            <a:r>
              <a:rPr lang="he-IL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הבחירות ואנחנו</a:t>
            </a:r>
            <a:endParaRPr lang="LID4096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0234B-04C5-464B-8BB0-164C76977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417" y="1096063"/>
            <a:ext cx="8433486" cy="5010665"/>
          </a:xfrm>
        </p:spPr>
        <p:txBody>
          <a:bodyPr>
            <a:noAutofit/>
          </a:bodyPr>
          <a:lstStyle/>
          <a:p>
            <a:pPr marL="538163" indent="-538163" algn="r" rtl="1">
              <a:lnSpc>
                <a:spcPts val="4000"/>
              </a:lnSpc>
              <a:spcBef>
                <a:spcPts val="1800"/>
              </a:spcBef>
              <a:buBlip>
                <a:blip r:embed="rId3"/>
              </a:buBlip>
            </a:pPr>
            <a:r>
              <a:rPr lang="he-IL" sz="3600" b="1" dirty="0" err="1">
                <a:solidFill>
                  <a:schemeClr val="accent1">
                    <a:lumMod val="75000"/>
                  </a:schemeClr>
                </a:solidFill>
              </a:rPr>
              <a:t>הִכָּנְעו</a:t>
            </a:r>
            <a:r>
              <a:rPr lang="he-IL" sz="3600" b="1" dirty="0">
                <a:solidFill>
                  <a:schemeClr val="accent1">
                    <a:lumMod val="75000"/>
                  </a:schemeClr>
                </a:solidFill>
              </a:rPr>
              <a:t>ּ לְכָל מוֹסָד אֱנוֹשִׁי לְמַעַן הָאָדוֹן</a:t>
            </a:r>
            <a:r>
              <a:rPr lang="he-IL" sz="3600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br>
              <a:rPr lang="en-US" sz="3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e-IL" sz="3600" dirty="0">
                <a:solidFill>
                  <a:schemeClr val="accent1">
                    <a:lumMod val="75000"/>
                  </a:schemeClr>
                </a:solidFill>
              </a:rPr>
              <a:t>אִם לַמֶּלֶךְ, בִּהְיוֹתוֹ הָרֹאשׁ; אִם לַמּוֹשְׁלִים, בִּהְיוֹתָם שְׁלוּחִים מִטַּעְמוֹ לִנְקָמָה בְּעוֹשֵׂי הָרַע, אַךְ לְמַתַּן שֶׁבַח לְעוֹשֵׂי הַטּוֹב. הֵן זֶהוּ רְצוֹן אֱלֹהִים, שֶׁתַּעֲשׂוּ הַטּוֹב וְכָךְ תָּשִׂימוּ מַחְסוֹם </a:t>
            </a:r>
            <a:r>
              <a:rPr lang="he-IL" sz="3600" dirty="0" err="1">
                <a:solidFill>
                  <a:schemeClr val="accent1">
                    <a:lumMod val="75000"/>
                  </a:schemeClr>
                </a:solidFill>
              </a:rPr>
              <a:t>לְאִוֶּלֶת</a:t>
            </a:r>
            <a:r>
              <a:rPr lang="he-IL" sz="3600" dirty="0">
                <a:solidFill>
                  <a:schemeClr val="accent1">
                    <a:lumMod val="75000"/>
                  </a:schemeClr>
                </a:solidFill>
              </a:rPr>
              <a:t> הָאֲנָשִׁים אֲשֶׁר אֵין בָּהֶם דַּעַת. הִתְנַהֲגוּ כַּאֲנָשִׁים </a:t>
            </a:r>
            <a:r>
              <a:rPr lang="he-IL" sz="3600" dirty="0" err="1">
                <a:solidFill>
                  <a:schemeClr val="accent1">
                    <a:lumMod val="75000"/>
                  </a:schemeClr>
                </a:solidFill>
              </a:rPr>
              <a:t>חָפְשִׁיִּים</a:t>
            </a:r>
            <a:r>
              <a:rPr lang="he-IL" sz="3600" dirty="0">
                <a:solidFill>
                  <a:schemeClr val="accent1">
                    <a:lumMod val="75000"/>
                  </a:schemeClr>
                </a:solidFill>
              </a:rPr>
              <a:t>, לֹא כַּאֲנָשִׁים הַמַּחֲזִיקִים בַּחֹפֶשׁ כִּכְסוּת לָרֶשַׁע, אֶלָּא כְּעַבְדֵי אֱלֹהִים. נַהֲגוּ כָּבוֹד בְּכָל אָדָם; אֶהֱבוּ אֶת הָאַחִים; </a:t>
            </a:r>
            <a:br>
              <a:rPr lang="en-US" sz="3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e-IL" sz="3600" dirty="0">
                <a:solidFill>
                  <a:schemeClr val="accent1">
                    <a:lumMod val="75000"/>
                  </a:schemeClr>
                </a:solidFill>
              </a:rPr>
              <a:t>יִרְאוּ אֶת אֱלֹהִים; כַּבְּדוּ אֶת הַמֶּלֶךְ.  </a:t>
            </a:r>
            <a:br>
              <a:rPr lang="en-US" sz="3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e-IL" sz="3600" dirty="0">
                <a:solidFill>
                  <a:schemeClr val="accent1">
                    <a:lumMod val="75000"/>
                  </a:schemeClr>
                </a:solidFill>
              </a:rPr>
              <a:t>					     </a:t>
            </a:r>
            <a:r>
              <a:rPr lang="he-IL" dirty="0">
                <a:solidFill>
                  <a:schemeClr val="accent1">
                    <a:lumMod val="75000"/>
                  </a:schemeClr>
                </a:solidFill>
              </a:rPr>
              <a:t>(א' פטרוס ב' 13-17)</a:t>
            </a:r>
            <a:r>
              <a:rPr lang="he-IL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837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483</TotalTime>
  <Words>192</Words>
  <Application>Microsoft Office PowerPoint</Application>
  <PresentationFormat>On-screen Show (4:3)</PresentationFormat>
  <Paragraphs>39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הבחירות ואנחנו</vt:lpstr>
      <vt:lpstr>הבחירות ואנחנו</vt:lpstr>
      <vt:lpstr>הבחירות ואנחנו</vt:lpstr>
      <vt:lpstr>הבחירות ואנחנו</vt:lpstr>
      <vt:lpstr>הבחירות ואנחנו</vt:lpstr>
      <vt:lpstr>הבחירות ואנחנו</vt:lpstr>
      <vt:lpstr>הבחירות ואנחנו</vt:lpstr>
      <vt:lpstr>הבחירות ואנחנו</vt:lpstr>
      <vt:lpstr>הבחירות ואנחנו</vt:lpstr>
      <vt:lpstr>הבחירות ואנחנו</vt:lpstr>
      <vt:lpstr>הבחירות ואנחנו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Shmuel Aweida</dc:creator>
  <cp:lastModifiedBy>Shmuel Aweida</cp:lastModifiedBy>
  <cp:revision>41</cp:revision>
  <dcterms:created xsi:type="dcterms:W3CDTF">2019-03-13T07:09:06Z</dcterms:created>
  <dcterms:modified xsi:type="dcterms:W3CDTF">2019-04-06T06:38:34Z</dcterms:modified>
</cp:coreProperties>
</file>