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9"/>
  </p:notesMasterIdLst>
  <p:sldIdLst>
    <p:sldId id="258" r:id="rId2"/>
    <p:sldId id="267" r:id="rId3"/>
    <p:sldId id="261" r:id="rId4"/>
    <p:sldId id="262" r:id="rId5"/>
    <p:sldId id="263" r:id="rId6"/>
    <p:sldId id="264" r:id="rId7"/>
    <p:sldId id="266" r:id="rId8"/>
  </p:sldIdLst>
  <p:sldSz cx="9144000" cy="6858000" type="screen4x3"/>
  <p:notesSz cx="9923463" cy="6788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83" autoAdjust="0"/>
    <p:restoredTop sz="94663"/>
  </p:normalViewPr>
  <p:slideViewPr>
    <p:cSldViewPr snapToGrid="0" snapToObjects="1">
      <p:cViewPr varScale="1">
        <p:scale>
          <a:sx n="48" d="100"/>
          <a:sy n="48" d="100"/>
        </p:scale>
        <p:origin x="857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0999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05/04/2019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5937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47" y="3266796"/>
            <a:ext cx="7938770" cy="2672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0999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575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158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1132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629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34782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670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-35502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ספר יהושע - הקדמה</a:t>
            </a:r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BCD633-2821-4A75-9C0C-95D5B78B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rmAutofit/>
          </a:bodyPr>
          <a:lstStyle/>
          <a:p>
            <a:pPr marL="625475" indent="-625475"/>
            <a:r>
              <a:rPr lang="he-IL" sz="3200" dirty="0"/>
              <a:t>היסטוריה של אנשים מסויימים אמיתיים, </a:t>
            </a:r>
            <a:br>
              <a:rPr lang="en-US" sz="3200" dirty="0"/>
            </a:br>
            <a:r>
              <a:rPr lang="he-IL" sz="3200" dirty="0"/>
              <a:t>במקומות מסויימים אמיתיים, </a:t>
            </a:r>
            <a:br>
              <a:rPr lang="en-US" sz="3200" dirty="0"/>
            </a:br>
            <a:r>
              <a:rPr lang="he-IL" sz="3200" dirty="0"/>
              <a:t>בזמן מסויים אמיתי.</a:t>
            </a:r>
          </a:p>
          <a:p>
            <a:pPr marL="625475" indent="-625475"/>
            <a:r>
              <a:rPr lang="he-IL" sz="3200" dirty="0"/>
              <a:t>אלוהים מדבר דרך ההיסטוריה כדי ללמד אותנו אמיתות רוחניות חשובות לחיינו </a:t>
            </a:r>
            <a:r>
              <a:rPr lang="he-IL" sz="3200"/>
              <a:t>היום. </a:t>
            </a:r>
            <a:endParaRPr lang="he-IL" sz="3200" dirty="0"/>
          </a:p>
          <a:p>
            <a:pPr marL="625475" indent="-625475"/>
            <a:r>
              <a:rPr lang="he-IL" sz="3200" dirty="0"/>
              <a:t>קורינתים א' י' 6, 11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14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-35502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ספר יהושע - הקדמה</a:t>
            </a:r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BCD633-2821-4A75-9C0C-95D5B78B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rmAutofit/>
          </a:bodyPr>
          <a:lstStyle/>
          <a:p>
            <a:pPr marL="625475" indent="-625475"/>
            <a:r>
              <a:rPr lang="he-IL" sz="3200" dirty="0"/>
              <a:t>אלוהים מדבר דרך ההיסטוריה כדי ללמד אותנו אמיתות רוחניות חשובות לחיינו היום.</a:t>
            </a:r>
          </a:p>
          <a:p>
            <a:pPr marL="625475" indent="-625475"/>
            <a:r>
              <a:rPr lang="he-IL" sz="3200" dirty="0"/>
              <a:t>מה יש לספר יהושע לומר על ההיסטוריה שלך?</a:t>
            </a:r>
          </a:p>
          <a:p>
            <a:pPr marL="625475" indent="-625475"/>
            <a:r>
              <a:rPr lang="he-IL" sz="3200" dirty="0"/>
              <a:t>מה יש לספר יהושע לומר על ההיסטוריה של הקהילה שלנו?</a:t>
            </a:r>
          </a:p>
          <a:p>
            <a:pPr marL="625475" indent="-625475"/>
            <a:r>
              <a:rPr lang="he-IL" sz="3200" dirty="0"/>
              <a:t>וַיְהִי אַחֲרֵי מוֹת מֹשֶׁה עֶבֶד יְהוָה... </a:t>
            </a:r>
            <a:r>
              <a:rPr lang="he-IL" sz="2800" dirty="0"/>
              <a:t>(א' 1)</a:t>
            </a:r>
            <a:endParaRPr lang="he-IL" sz="3200" dirty="0"/>
          </a:p>
          <a:p>
            <a:pPr marL="625475" indent="-625475"/>
            <a:r>
              <a:rPr lang="he-IL" sz="3200" dirty="0"/>
              <a:t>וַיָּמָת יְהוֹשֻׁעַ בִּן-נוּן, עֶבֶד יְהוָה... </a:t>
            </a:r>
            <a:r>
              <a:rPr lang="he-IL" sz="2800" dirty="0"/>
              <a:t>(כ"ד 29)</a:t>
            </a:r>
            <a:r>
              <a:rPr lang="he-IL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652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-35502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ספר יהושע - הקדמה</a:t>
            </a:r>
            <a:endParaRPr lang="en-US"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1CF729-6871-44D9-A4EC-9EDFF5DF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rmAutofit/>
          </a:bodyPr>
          <a:lstStyle/>
          <a:p>
            <a:pPr marL="625475" indent="-625475"/>
            <a:r>
              <a:rPr lang="he-IL" sz="3200" dirty="0"/>
              <a:t>ספר שמתאר את הכניסה לארץ המובטחת, </a:t>
            </a:r>
            <a:br>
              <a:rPr lang="en-US" sz="3200" dirty="0"/>
            </a:br>
            <a:r>
              <a:rPr lang="he-IL" sz="3200" dirty="0"/>
              <a:t>את כיבושה וההתיישבות בה.</a:t>
            </a:r>
          </a:p>
          <a:p>
            <a:pPr marL="625475" indent="-625475"/>
            <a:r>
              <a:rPr lang="he-IL" sz="3200" dirty="0"/>
              <a:t>ספר שמתאר את חיי האמונה כמאמינים </a:t>
            </a:r>
            <a:br>
              <a:rPr lang="en-US" sz="3200" dirty="0"/>
            </a:br>
            <a:r>
              <a:rPr lang="he-IL" sz="3200" dirty="0"/>
              <a:t>חופשיים ופוריים במשיח! </a:t>
            </a:r>
          </a:p>
          <a:p>
            <a:pPr marL="625475" indent="-625475"/>
            <a:r>
              <a:rPr lang="he-IL" sz="3200" dirty="0"/>
              <a:t>יהושע - ישוע</a:t>
            </a:r>
          </a:p>
        </p:txBody>
      </p:sp>
    </p:spTree>
    <p:extLst>
      <p:ext uri="{BB962C8B-B14F-4D97-AF65-F5344CB8AC3E}">
        <p14:creationId xmlns:p14="http://schemas.microsoft.com/office/powerpoint/2010/main" val="3575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-35502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ספר יהושע - הקדמה</a:t>
            </a:r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2C9D95-2E99-474A-8045-0E62BECCF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/>
              <a:t>יציאת מצריים - מעבדות לחירות</a:t>
            </a:r>
          </a:p>
          <a:p>
            <a:pPr marL="625475" indent="-625475"/>
            <a:r>
              <a:rPr lang="he-IL" sz="3200" dirty="0"/>
              <a:t>האמונה בישוע המשיח - מעבדות לחירות</a:t>
            </a:r>
          </a:p>
          <a:p>
            <a:pPr marL="625475" indent="-625475"/>
            <a:r>
              <a:rPr lang="he-IL" sz="3200" dirty="0"/>
              <a:t>שאלה 1: אתה עבד או בן-חורין?</a:t>
            </a:r>
          </a:p>
          <a:p>
            <a:pPr marL="625475" indent="-625475"/>
            <a:r>
              <a:rPr lang="he-IL" sz="3200" dirty="0"/>
              <a:t>שאלה 2: אתה במדבר או בארץ המובטחת? </a:t>
            </a:r>
          </a:p>
          <a:p>
            <a:pPr marL="630238" indent="0">
              <a:spcBef>
                <a:spcPts val="0"/>
              </a:spcBef>
              <a:buNone/>
            </a:pPr>
            <a:r>
              <a:rPr lang="he-IL" sz="3200" dirty="0"/>
              <a:t>האם אתה חי ע"פ הרוח או ע"פ הבשר? </a:t>
            </a:r>
          </a:p>
          <a:p>
            <a:pPr marL="630238" indent="0">
              <a:spcBef>
                <a:spcPts val="0"/>
              </a:spcBef>
              <a:buNone/>
            </a:pPr>
            <a:r>
              <a:rPr lang="he-IL" sz="3200" dirty="0"/>
              <a:t>האם אתה חי בכוח שלך או של האדון? </a:t>
            </a:r>
          </a:p>
          <a:p>
            <a:pPr marL="630238" indent="0">
              <a:spcBef>
                <a:spcPts val="0"/>
              </a:spcBef>
              <a:buNone/>
            </a:pPr>
            <a:r>
              <a:rPr lang="he-IL" sz="3200" dirty="0"/>
              <a:t>האם אתה שורד, או גם משרת ומניב פרי? </a:t>
            </a:r>
          </a:p>
        </p:txBody>
      </p:sp>
    </p:spTree>
    <p:extLst>
      <p:ext uri="{BB962C8B-B14F-4D97-AF65-F5344CB8AC3E}">
        <p14:creationId xmlns:p14="http://schemas.microsoft.com/office/powerpoint/2010/main" val="8760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-35502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ספר יהושע - הקדמה</a:t>
            </a:r>
            <a:endParaRPr lang="en-US"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1DE80D-07C6-4119-A220-7B7C60073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rmAutofit/>
          </a:bodyPr>
          <a:lstStyle/>
          <a:p>
            <a:pPr marL="625475" indent="-625475"/>
            <a:r>
              <a:rPr lang="he-IL" sz="3200" dirty="0"/>
              <a:t>הארץ מלאת האויבים היא גם ארץ זבת חלב ודבש - כי ה' הבטיח ואנו הולכים באמונה! </a:t>
            </a:r>
          </a:p>
          <a:p>
            <a:pPr marL="625475" indent="-625475"/>
            <a:r>
              <a:rPr lang="he-IL" sz="3200" dirty="0"/>
              <a:t>חבל על מאמינים שנושעו אבל לא מתהלכים באמונה ובמה שהאדון הכין להם... </a:t>
            </a:r>
          </a:p>
          <a:p>
            <a:pPr marL="625475" indent="-625475"/>
            <a:r>
              <a:rPr lang="he-IL" sz="3200" dirty="0"/>
              <a:t>חבל ועצוב להיות חופשי, אבל יבש וחסר פרי...</a:t>
            </a:r>
          </a:p>
          <a:p>
            <a:pPr marL="625475" indent="-625475"/>
            <a:r>
              <a:rPr lang="he-IL" sz="3200" dirty="0"/>
              <a:t>מלחמות כיבוש הארץ המובטחת, מלחמות האמונה והשירות כ"כ עדיפות על השלום השקרי של המדבר (ובטח של העבדות). </a:t>
            </a:r>
          </a:p>
        </p:txBody>
      </p:sp>
    </p:spTree>
    <p:extLst>
      <p:ext uri="{BB962C8B-B14F-4D97-AF65-F5344CB8AC3E}">
        <p14:creationId xmlns:p14="http://schemas.microsoft.com/office/powerpoint/2010/main" val="298764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-35502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ספר יהושע - הקדמה</a:t>
            </a:r>
            <a:endParaRPr lang="en-US"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90C7A1-3FC9-44A4-83F5-0D1064CE6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rmAutofit/>
          </a:bodyPr>
          <a:lstStyle/>
          <a:p>
            <a:pPr marL="0" indent="0" algn="ctr">
              <a:buNone/>
            </a:pPr>
            <a:r>
              <a:rPr lang="he-IL" sz="3200" dirty="0"/>
              <a:t>האם אתה חי את החיים שהאדון מייעד לך?</a:t>
            </a:r>
          </a:p>
          <a:p>
            <a:pPr marL="625475" indent="-625475"/>
            <a:r>
              <a:rPr lang="he-IL" sz="3200" dirty="0"/>
              <a:t>וַיְהִי אַחֲרֵי מוֹת מֹשֶׁה עֶבֶד יְהוָה... </a:t>
            </a:r>
            <a:r>
              <a:rPr lang="he-IL" sz="2800" dirty="0"/>
              <a:t>(א' 1)</a:t>
            </a:r>
            <a:endParaRPr lang="he-IL" sz="3200" dirty="0"/>
          </a:p>
          <a:p>
            <a:pPr marL="625475" indent="-625475"/>
            <a:r>
              <a:rPr lang="he-IL" sz="3200" dirty="0"/>
              <a:t>וַיָּמָת יְהוֹשֻׁעַ בִּן-נוּן, עֶבֶד יְהוָה... </a:t>
            </a:r>
            <a:r>
              <a:rPr lang="he-IL" sz="2800" dirty="0"/>
              <a:t>(כ"ד 29)</a:t>
            </a:r>
            <a:r>
              <a:rPr lang="he-IL" sz="3200" dirty="0"/>
              <a:t> </a:t>
            </a:r>
          </a:p>
          <a:p>
            <a:pPr marL="625475" indent="-625475"/>
            <a:endParaRPr lang="he-IL" dirty="0"/>
          </a:p>
          <a:p>
            <a:pPr marL="0" indent="0" algn="ctr">
              <a:buNone/>
            </a:pPr>
            <a:r>
              <a:rPr lang="he-IL" sz="32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כיצד תחיה את חייך כעבד ה'?</a:t>
            </a:r>
          </a:p>
          <a:p>
            <a:pPr marL="0" indent="0" algn="ctr">
              <a:buNone/>
            </a:pPr>
            <a:r>
              <a:rPr lang="he-IL" sz="32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רוצה להיות "דור המדבר" או "דור החלב והדבש"? </a:t>
            </a:r>
          </a:p>
        </p:txBody>
      </p:sp>
    </p:spTree>
    <p:extLst>
      <p:ext uri="{BB962C8B-B14F-4D97-AF65-F5344CB8AC3E}">
        <p14:creationId xmlns:p14="http://schemas.microsoft.com/office/powerpoint/2010/main" val="123740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267</Words>
  <Application>Microsoft Office PowerPoint</Application>
  <PresentationFormat>On-screen Show (4:3)</PresentationFormat>
  <Paragraphs>40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.Apple Color Emoji UI</vt:lpstr>
      <vt:lpstr>Arial</vt:lpstr>
      <vt:lpstr>Arial Black</vt:lpstr>
      <vt:lpstr>Calibri</vt:lpstr>
      <vt:lpstr>Mesh</vt:lpstr>
      <vt:lpstr>PowerPoint Presentation</vt:lpstr>
      <vt:lpstr>ספר יהושע - הקדמה</vt:lpstr>
      <vt:lpstr>ספר יהושע - הקדמה</vt:lpstr>
      <vt:lpstr>ספר יהושע - הקדמה</vt:lpstr>
      <vt:lpstr>ספר יהושע - הקדמה</vt:lpstr>
      <vt:lpstr>ספר יהושע - הקדמה</vt:lpstr>
      <vt:lpstr>ספר יהושע - הקדמה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Shmuel Aweida</cp:lastModifiedBy>
  <cp:revision>23</cp:revision>
  <dcterms:created xsi:type="dcterms:W3CDTF">2019-05-02T13:10:19Z</dcterms:created>
  <dcterms:modified xsi:type="dcterms:W3CDTF">2019-05-04T06:44:15Z</dcterms:modified>
</cp:coreProperties>
</file>