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9"/>
  </p:notesMasterIdLst>
  <p:sldIdLst>
    <p:sldId id="258" r:id="rId2"/>
    <p:sldId id="284" r:id="rId3"/>
    <p:sldId id="288" r:id="rId4"/>
    <p:sldId id="291" r:id="rId5"/>
    <p:sldId id="289" r:id="rId6"/>
    <p:sldId id="290" r:id="rId7"/>
    <p:sldId id="292" r:id="rId8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44"/>
    <p:restoredTop sz="94663"/>
  </p:normalViewPr>
  <p:slideViewPr>
    <p:cSldViewPr snapToGrid="0" snapToObjects="1">
      <p:cViewPr varScale="1">
        <p:scale>
          <a:sx n="42" d="100"/>
          <a:sy n="42" d="100"/>
        </p:scale>
        <p:origin x="26" y="3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08/31/2019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964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319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271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419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787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833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ט'  - קואליציות...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קואליציה של עויינות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		במדבר י"ג 29</a:t>
            </a:r>
            <a:endParaRPr lang="he-IL" sz="3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lnSpc>
                <a:spcPts val="35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וַיִּתְקַבְּצוּ יַחְדָּו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לְהִלָּחֵם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עִם יְהוֹשֻׁעַ וְעִם יִשְׂרָאֵל, פֶּה אֶחָד.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(פס' 2)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lnSpc>
                <a:spcPts val="35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ב' 1-2,  לוקס כ"ג 12</a:t>
            </a:r>
          </a:p>
          <a:p>
            <a:pPr marL="625475" indent="-625475">
              <a:lnSpc>
                <a:spcPts val="35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ישוע המשיח לא מאחד רק אותנו...</a:t>
            </a:r>
          </a:p>
          <a:p>
            <a:pPr marL="625475" indent="-625475">
              <a:lnSpc>
                <a:spcPts val="35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בטבעו של האדם להילחם באלוהים (מרד)</a:t>
            </a:r>
          </a:p>
          <a:p>
            <a:pPr marL="625475" indent="-625475">
              <a:lnSpc>
                <a:spcPts val="3500"/>
              </a:lnSpc>
              <a:spcBef>
                <a:spcPts val="4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רק דרך אחת לנצח: להיכנע לאלוהים ורצונו! 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1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ט'  - קואליציות...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קואליציה של הישרדות ועורמה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3-6</a:t>
            </a:r>
            <a:endParaRPr lang="he-IL" sz="3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איסור כריתת בריתות עם עמי הארץ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שמות כ"ג 32-33,  דברים ז' 2-4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שופטים א' 28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מלכים א' י"א 1-4 </a:t>
            </a:r>
          </a:p>
        </p:txBody>
      </p:sp>
    </p:spTree>
    <p:extLst>
      <p:ext uri="{BB962C8B-B14F-4D97-AF65-F5344CB8AC3E}">
        <p14:creationId xmlns:p14="http://schemas.microsoft.com/office/powerpoint/2010/main" val="35717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ט'  - קואליציות...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קואליציה של הישרדות ועורמה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גבעון - העיר החשובה של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החיויים</a:t>
            </a:r>
            <a:endParaRPr lang="he-IL" sz="3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17,  י' 2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עושים הצגה - וזה עובד...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15	   יש ברית!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22-26</a:t>
            </a:r>
          </a:p>
          <a:p>
            <a:pPr marL="0" indent="0">
              <a:buSzPct val="80000"/>
              <a:buNone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1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ט'  - קואליציות...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קואליציה של אמונה וחסד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הגבעונים למדו מה שעם ישראל שכח... </a:t>
            </a:r>
            <a:endParaRPr lang="he-IL" sz="3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הם ידעו עם מי להילחם ולמי עדיף להיכנע.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ההתחלה הרמאית הפכה למערכת יחסים של אמונה ונאמנות ואלוהי ישראל ועמו.  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27 - מעובדי אלילים למשרתי ה'</a:t>
            </a:r>
          </a:p>
          <a:p>
            <a:pPr marL="625475" indent="-625475"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י' 1,  דברי הימים ב' א' 3,  נחמיה ג' 7, ז' 25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8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ט'  - קואליציות...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הקואליציה שנשכחה... - עמנו-אל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וַיִּקְחו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ּ הָאֲנָשִׁים מִצֵּידָם.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וְאֶת פִּי יְהוָה לֹא שָׁאָלוּ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(פס' 14)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16: ... וַיְהִי מִקְצֵה שְׁלֹשֶׁת יָמִים...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כל-כך קשה לדרוש את ה' ואת פי ה'...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דבר ה' - לא רק "הוראות יצרן" של חיינו...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אלא מערכת יחסים שחיה, מתמשכת וגדלה!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ק"ל 5-7,   יעקב א' 5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ט'  - קואליציות...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מהי הקואליציה שלך?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עם מי אתה מאחד כוחות?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כִּי אֵין בָּנוּ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כֹּח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ַ... וַאֲנַחְנוּ לֹא נֵדַע מַה נַּעֲשֶׂה,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כִּי עָלֶיךָ עֵינֵינוּ.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(דברי הימים ב' כ' 12)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 ב' ו' 14-16</a:t>
            </a:r>
          </a:p>
          <a:p>
            <a:pPr marL="0" indent="0" algn="ctr">
              <a:spcBef>
                <a:spcPts val="12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בלתי אפשרי לחבור ליותר מקואליציה </a:t>
            </a:r>
            <a:r>
              <a:rPr lang="he-IL" sz="3600" b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אחת!</a:t>
            </a:r>
          </a:p>
          <a:p>
            <a:pPr marL="0" indent="0" algn="ctr">
              <a:spcBef>
                <a:spcPts val="1200"/>
              </a:spcBef>
              <a:buSzPct val="80000"/>
              <a:buNone/>
            </a:pPr>
            <a:r>
              <a:rPr lang="he-IL" sz="3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עמנו-אל  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או  לא?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1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</TotalTime>
  <Words>201</Words>
  <Application>Microsoft Office PowerPoint</Application>
  <PresentationFormat>On-screen Show (4:3)</PresentationFormat>
  <Paragraphs>49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ט'  - קואליציות...</vt:lpstr>
      <vt:lpstr>יהושע ט'  - קואליציות...</vt:lpstr>
      <vt:lpstr>יהושע ט'  - קואליציות...</vt:lpstr>
      <vt:lpstr>יהושע ט'  - קואליציות...</vt:lpstr>
      <vt:lpstr>יהושע ט'  - קואליציות...</vt:lpstr>
      <vt:lpstr>יהושע ט'  - קואליציות...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126</cp:revision>
  <cp:lastPrinted>2019-08-16T13:40:53Z</cp:lastPrinted>
  <dcterms:created xsi:type="dcterms:W3CDTF">2019-05-02T13:10:19Z</dcterms:created>
  <dcterms:modified xsi:type="dcterms:W3CDTF">2019-08-31T06:59:55Z</dcterms:modified>
</cp:coreProperties>
</file>