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0"/>
  </p:notesMasterIdLst>
  <p:sldIdLst>
    <p:sldId id="258" r:id="rId2"/>
    <p:sldId id="292" r:id="rId3"/>
    <p:sldId id="305" r:id="rId4"/>
    <p:sldId id="306" r:id="rId5"/>
    <p:sldId id="295" r:id="rId6"/>
    <p:sldId id="307" r:id="rId7"/>
    <p:sldId id="308" r:id="rId8"/>
    <p:sldId id="309" r:id="rId9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272" autoAdjust="0"/>
    <p:restoredTop sz="94663"/>
  </p:normalViewPr>
  <p:slideViewPr>
    <p:cSldViewPr snapToGrid="0" snapToObjects="1">
      <p:cViewPr varScale="1">
        <p:scale>
          <a:sx n="62" d="100"/>
          <a:sy n="62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10/12/2019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796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833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97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6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6704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155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8735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361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י"ב  - מסכמים, נזכרים ומזכירים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1-6: ניצחונות משה ממזרח לירדן.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7-24: ניצחונות יהושע ממערב לירדן.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עלינו ללמוד לזכור את הניצחונות שעברו עלינו בחסדו וכוחו של אלוהים כדי לגדול באמונה ובתלות שלנו בו! </a:t>
            </a:r>
          </a:p>
          <a:p>
            <a:pPr marL="989013" lvl="1" indent="-34925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אתגרי וקשיי היום - ה' שהיה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הוא זה שהווה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! </a:t>
            </a:r>
          </a:p>
          <a:p>
            <a:pPr marL="989013" lvl="1" indent="-34925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אתגרי וקשיי העתיד המדאיג והלא ידוע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- ה' שהיה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הוא גם זה שיהיה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37031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י"ב  - מסכמים, נזכרים ומזכירים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לזכור - ביטוי למערכת יחסים אמיתית וחיה.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זוכרים את ה' רק כאמת תיאולוגית פילוסופית...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זה עניין אישי! זו מערכת יחסים!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תהילים ק"ג 1-2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לשכוח את פועל ה' זה לשכוח אותו - רציני...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תהילים ע"ח 41-55</a:t>
            </a:r>
          </a:p>
        </p:txBody>
      </p:sp>
    </p:spTree>
    <p:extLst>
      <p:ext uri="{BB962C8B-B14F-4D97-AF65-F5344CB8AC3E}">
        <p14:creationId xmlns:p14="http://schemas.microsoft.com/office/powerpoint/2010/main" val="18374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י"ב  - מסכמים, נזכרים ומזכירים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לזכור - כי זה לא מושלם (עדיין)...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תהילים קל"ז 5-6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תהילים מ"ב 7: נַפְשִׁי תִשְׁתּוֹחָח. עַל-כֵּן אֶזְכָּרְךָ...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בחירה אקטיבית לזכור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כי משהו חסר...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ירמיה (כ' 9) בחר לא לזכור, אבל...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מעייף לבשר ולהעיד?  גם מעייף לשתוק!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תהילים קמ"ג  - לא נוסטלגיה פסיבית...</a:t>
            </a:r>
          </a:p>
        </p:txBody>
      </p:sp>
    </p:spTree>
    <p:extLst>
      <p:ext uri="{BB962C8B-B14F-4D97-AF65-F5344CB8AC3E}">
        <p14:creationId xmlns:p14="http://schemas.microsoft.com/office/powerpoint/2010/main" val="29893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י"ב  - מסכמים, נזכרים ומזכירים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זוכרים ומעידים על ה' ופועלו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מקום של כבוד להלל כי יש כבוד לה'!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תהילים ק"ה 1-5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כולנו עדים על עלילותיו, נפלאותיו, מופתיו ומשפטי פיו - בלי יוצא מן הכלל! 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1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י"ב  - מסכמים, נזכרים ומזכירים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זוכרים ומעידים על ה' ופועלו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זוכר את ישועתו?  - בשר את ישועתו!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זוכר את חסדו אליך?  - ספר על חסדו,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חיה בחסדו והראה חסד לאחרים!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זוכר את אהבתו אליך?  - אהוב אנשים!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זוכר את שירותו עבורך?  - שרת אנשים! טימותיאוס ב' ב' 14,  8: זְכֹר אֶת יֵשׁוּעַ הַמָּשִׁיחַ!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3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י"ב  - מסכמים, נזכרים ומזכירים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זוכרים ומעידים על ה' ופועלו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מדובר רק עליך...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היום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כשיש לך הזדמנות לעודד ולחזק! 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ולא כשכבר לא תהיה פה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... איזו עדות וזיכרון אתה משאיר אחריך? לאן הם מובילים?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על מי הם מצביעים?   - עברים י"ג 7-8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כולנו מהווים עדות ודוגמה - דוגמה שמעידה בחיינו היום ותמשיך להעיד כזיכרון אחרינו!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 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0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י"ב  - מסכמים, נזכרים ומזכירים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זוכרים ומעידים על ה' ופועלו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מִי יְמַלֵּל גְּבוּרוֹת יְהוָה; יַשְׁמִיעַ כָּל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תְּהִלָּתו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ֹ?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(תהילים ק"ו 2)</a:t>
            </a:r>
          </a:p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בָּרוּךְ יְהוָה אֱלֹהֵי יִשְׂרָאֵל, מִן הָעוֹלָם וְעַד הָעוֹלָם! וְאָמַר כָּל הָעָם: אָמֵן! הַלְלוּ-יָהּ!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2800" dirty="0">
                <a:gradFill flip="none" rotWithShape="1">
                  <a:gsLst>
                    <a:gs pos="0">
                      <a:srgbClr val="CF7133">
                        <a:lumMod val="89000"/>
                      </a:srgbClr>
                    </a:gs>
                    <a:gs pos="23000">
                      <a:srgbClr val="CF7133">
                        <a:lumMod val="89000"/>
                      </a:srgbClr>
                    </a:gs>
                    <a:gs pos="69000">
                      <a:srgbClr val="CF7133">
                        <a:lumMod val="75000"/>
                      </a:srgbClr>
                    </a:gs>
                    <a:gs pos="97000">
                      <a:srgbClr val="CF7133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8100">
                    <a:srgbClr val="000000">
                      <a:lumMod val="50000"/>
                      <a:lumOff val="50000"/>
                      <a:alpha val="20000"/>
                    </a:srgbClr>
                  </a:glow>
                </a:effectLst>
              </a:rPr>
              <a:t>(תהילים ק"ו 48)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ctr">
              <a:spcBef>
                <a:spcPts val="24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תמלל ותשמיע שיגרום לאנשים לומר בחייך ואחרי מותך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אמן והללו-יה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?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96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5787</TotalTime>
  <Words>295</Words>
  <Application>Microsoft Office PowerPoint</Application>
  <PresentationFormat>On-screen Show (4:3)</PresentationFormat>
  <Paragraphs>50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י"ב  - מסכמים, נזכרים ומזכירים</vt:lpstr>
      <vt:lpstr>יהושע י"ב  - מסכמים, נזכרים ומזכירים</vt:lpstr>
      <vt:lpstr>יהושע י"ב  - מסכמים, נזכרים ומזכירים</vt:lpstr>
      <vt:lpstr>יהושע י"ב  - מסכמים, נזכרים ומזכירים</vt:lpstr>
      <vt:lpstr>יהושע י"ב  - מסכמים, נזכרים ומזכירים</vt:lpstr>
      <vt:lpstr>יהושע י"ב  - מסכמים, נזכרים ומזכירים</vt:lpstr>
      <vt:lpstr>יהושע י"ב  - מסכמים, נזכרים ומזכירים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183</cp:revision>
  <cp:lastPrinted>2019-09-07T06:48:21Z</cp:lastPrinted>
  <dcterms:created xsi:type="dcterms:W3CDTF">2019-05-02T13:10:19Z</dcterms:created>
  <dcterms:modified xsi:type="dcterms:W3CDTF">2019-10-12T06:31:08Z</dcterms:modified>
</cp:coreProperties>
</file>