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53" r:id="rId1"/>
  </p:sldMasterIdLst>
  <p:notesMasterIdLst>
    <p:notesMasterId r:id="rId11"/>
  </p:notesMasterIdLst>
  <p:sldIdLst>
    <p:sldId id="350" r:id="rId2"/>
    <p:sldId id="351" r:id="rId3"/>
    <p:sldId id="352" r:id="rId4"/>
    <p:sldId id="353" r:id="rId5"/>
    <p:sldId id="354" r:id="rId6"/>
    <p:sldId id="355" r:id="rId7"/>
    <p:sldId id="356" r:id="rId8"/>
    <p:sldId id="357" r:id="rId9"/>
    <p:sldId id="358" r:id="rId10"/>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108" d="100"/>
          <a:sy n="108" d="100"/>
        </p:scale>
        <p:origin x="1704"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94A48EF-1992-4D50-8647-2BFF1819F42B}" type="datetimeFigureOut">
              <a:rPr lang="he-IL" smtClean="0"/>
              <a:pPr/>
              <a:t>כ"ג/אייר/תש"ף</a:t>
            </a:fld>
            <a:endParaRPr lang="he-I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33F28DF-6418-4325-B8A6-0EEC684B6981}" type="slidenum">
              <a:rPr lang="he-IL" smtClean="0"/>
              <a:pPr/>
              <a:t>‹#›</a:t>
            </a:fld>
            <a:endParaRPr lang="he-IL"/>
          </a:p>
        </p:txBody>
      </p:sp>
    </p:spTree>
    <p:extLst>
      <p:ext uri="{BB962C8B-B14F-4D97-AF65-F5344CB8AC3E}">
        <p14:creationId xmlns:p14="http://schemas.microsoft.com/office/powerpoint/2010/main" val="199061644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65A0BA-CA74-488E-9418-F8BA316CF53B}" type="slidenum">
              <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he-I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65A0BA-CA74-488E-9418-F8BA316CF53B}" type="slidenum">
              <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23399029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65A0BA-CA74-488E-9418-F8BA316CF53B}" type="slidenum">
              <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3357563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65A0BA-CA74-488E-9418-F8BA316CF53B}" type="slidenum">
              <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23514881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65A0BA-CA74-488E-9418-F8BA316CF53B}" type="slidenum">
              <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385159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65A0BA-CA74-488E-9418-F8BA316CF53B}" type="slidenum">
              <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16704130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65A0BA-CA74-488E-9418-F8BA316CF53B}" type="slidenum">
              <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18863766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65A0BA-CA74-488E-9418-F8BA316CF53B}" type="slidenum">
              <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25715521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F65A0BA-CA74-488E-9418-F8BA316CF53B}" type="slidenum">
              <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sz="1200" b="0" i="0" u="none" strike="noStrike" kern="1200" cap="none" spc="0" normalizeH="0" baseline="0" noProof="0">
              <a:ln>
                <a:noFill/>
              </a:ln>
              <a:solidFill>
                <a:srgbClr val="000000"/>
              </a:solidFill>
              <a:effectLst/>
              <a:uLnTx/>
              <a:uFillTx/>
              <a:latin typeface="Arial" pitchFamily="34" charset="0"/>
              <a:ea typeface="+mn-ea"/>
              <a:cs typeface="Arial" pitchFamily="34"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he-IL"/>
          </a:p>
        </p:txBody>
      </p:sp>
    </p:spTree>
    <p:extLst>
      <p:ext uri="{BB962C8B-B14F-4D97-AF65-F5344CB8AC3E}">
        <p14:creationId xmlns:p14="http://schemas.microsoft.com/office/powerpoint/2010/main" val="3434753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endParaRPr lang="he-IL"/>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8D1625F-2C33-4A27-BD37-F15C45F4178B}" type="slidenum">
              <a:rPr lang="en-US"/>
              <a:pPr>
                <a:defRPr/>
              </a:pPr>
              <a:t>‹#›</a:t>
            </a:fld>
            <a:endParaRPr lang="en-US"/>
          </a:p>
        </p:txBody>
      </p:sp>
    </p:spTree>
    <p:extLst>
      <p:ext uri="{BB962C8B-B14F-4D97-AF65-F5344CB8AC3E}">
        <p14:creationId xmlns:p14="http://schemas.microsoft.com/office/powerpoint/2010/main" val="758425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44BA98-4730-4C84-9B50-20F6786E67C4}" type="slidenum">
              <a:rPr lang="en-US"/>
              <a:pPr>
                <a:defRPr/>
              </a:pPr>
              <a:t>‹#›</a:t>
            </a:fld>
            <a:endParaRPr lang="en-US"/>
          </a:p>
        </p:txBody>
      </p:sp>
    </p:spTree>
    <p:extLst>
      <p:ext uri="{BB962C8B-B14F-4D97-AF65-F5344CB8AC3E}">
        <p14:creationId xmlns:p14="http://schemas.microsoft.com/office/powerpoint/2010/main" val="371588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endParaRPr lang="he-IL"/>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60B03B7-3B89-4CB8-B6C6-BD9935323603}" type="slidenum">
              <a:rPr lang="en-US"/>
              <a:pPr>
                <a:defRPr/>
              </a:pPr>
              <a:t>‹#›</a:t>
            </a:fld>
            <a:endParaRPr lang="en-US"/>
          </a:p>
        </p:txBody>
      </p:sp>
    </p:spTree>
    <p:extLst>
      <p:ext uri="{BB962C8B-B14F-4D97-AF65-F5344CB8AC3E}">
        <p14:creationId xmlns:p14="http://schemas.microsoft.com/office/powerpoint/2010/main" val="1699496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2A53A3-6EB4-4A58-9780-B5B1884C09E9}" type="slidenum">
              <a:rPr lang="en-US"/>
              <a:pPr>
                <a:defRPr/>
              </a:pPr>
              <a:t>‹#›</a:t>
            </a:fld>
            <a:endParaRPr lang="en-US"/>
          </a:p>
        </p:txBody>
      </p:sp>
    </p:spTree>
    <p:extLst>
      <p:ext uri="{BB962C8B-B14F-4D97-AF65-F5344CB8AC3E}">
        <p14:creationId xmlns:p14="http://schemas.microsoft.com/office/powerpoint/2010/main" val="2998005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r">
              <a:defRPr sz="4000" b="1" cap="all"/>
            </a:lvl1pPr>
          </a:lstStyle>
          <a:p>
            <a:r>
              <a:rPr lang="en-US"/>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567298-8783-418D-9470-D1416CA758CF}" type="slidenum">
              <a:rPr lang="en-US"/>
              <a:pPr>
                <a:defRPr/>
              </a:pPr>
              <a:t>‹#›</a:t>
            </a:fld>
            <a:endParaRPr lang="en-US"/>
          </a:p>
        </p:txBody>
      </p:sp>
    </p:spTree>
    <p:extLst>
      <p:ext uri="{BB962C8B-B14F-4D97-AF65-F5344CB8AC3E}">
        <p14:creationId xmlns:p14="http://schemas.microsoft.com/office/powerpoint/2010/main" val="290737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FBC2AF1-46F6-400F-B127-726D1BBD9DE4}" type="slidenum">
              <a:rPr lang="en-US"/>
              <a:pPr>
                <a:defRPr/>
              </a:pPr>
              <a:t>‹#›</a:t>
            </a:fld>
            <a:endParaRPr lang="en-US"/>
          </a:p>
        </p:txBody>
      </p:sp>
    </p:spTree>
    <p:extLst>
      <p:ext uri="{BB962C8B-B14F-4D97-AF65-F5344CB8AC3E}">
        <p14:creationId xmlns:p14="http://schemas.microsoft.com/office/powerpoint/2010/main" val="665439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he-I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E8DDF36-9EA5-4C4D-8EE2-F25FF9CA31D2}" type="slidenum">
              <a:rPr lang="en-US"/>
              <a:pPr>
                <a:defRPr/>
              </a:pPr>
              <a:t>‹#›</a:t>
            </a:fld>
            <a:endParaRPr lang="en-US"/>
          </a:p>
        </p:txBody>
      </p:sp>
    </p:spTree>
    <p:extLst>
      <p:ext uri="{BB962C8B-B14F-4D97-AF65-F5344CB8AC3E}">
        <p14:creationId xmlns:p14="http://schemas.microsoft.com/office/powerpoint/2010/main" val="2651562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he-IL"/>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E971CD6D-D95E-479E-B7B8-3125B1FA39B1}" type="slidenum">
              <a:rPr lang="en-US"/>
              <a:pPr>
                <a:defRPr/>
              </a:pPr>
              <a:t>‹#›</a:t>
            </a:fld>
            <a:endParaRPr lang="en-US"/>
          </a:p>
        </p:txBody>
      </p:sp>
    </p:spTree>
    <p:extLst>
      <p:ext uri="{BB962C8B-B14F-4D97-AF65-F5344CB8AC3E}">
        <p14:creationId xmlns:p14="http://schemas.microsoft.com/office/powerpoint/2010/main" val="2409716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2C8D5CD9-4222-47CB-8FDA-B2F0F22251E0}" type="slidenum">
              <a:rPr lang="en-US"/>
              <a:pPr>
                <a:defRPr/>
              </a:pPr>
              <a:t>‹#›</a:t>
            </a:fld>
            <a:endParaRPr lang="en-US"/>
          </a:p>
        </p:txBody>
      </p:sp>
    </p:spTree>
    <p:extLst>
      <p:ext uri="{BB962C8B-B14F-4D97-AF65-F5344CB8AC3E}">
        <p14:creationId xmlns:p14="http://schemas.microsoft.com/office/powerpoint/2010/main" val="264195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r">
              <a:defRPr sz="2000" b="1"/>
            </a:lvl1pPr>
          </a:lstStyle>
          <a:p>
            <a:r>
              <a:rPr lang="en-US"/>
              <a:t>Click to edit Master title style</a:t>
            </a:r>
            <a:endParaRPr lang="he-IL"/>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e-IL"/>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BB47C53-8D4C-4D07-BDEE-5042FDCD6666}" type="slidenum">
              <a:rPr lang="en-US"/>
              <a:pPr>
                <a:defRPr/>
              </a:pPr>
              <a:t>‹#›</a:t>
            </a:fld>
            <a:endParaRPr lang="en-US"/>
          </a:p>
        </p:txBody>
      </p:sp>
    </p:spTree>
    <p:extLst>
      <p:ext uri="{BB962C8B-B14F-4D97-AF65-F5344CB8AC3E}">
        <p14:creationId xmlns:p14="http://schemas.microsoft.com/office/powerpoint/2010/main" val="914464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he-I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he-IL"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0DEDFE-2A05-4631-A052-1F3F1DA0B79B}" type="slidenum">
              <a:rPr lang="en-US"/>
              <a:pPr>
                <a:defRPr/>
              </a:pPr>
              <a:t>‹#›</a:t>
            </a:fld>
            <a:endParaRPr lang="en-US"/>
          </a:p>
        </p:txBody>
      </p:sp>
    </p:spTree>
    <p:extLst>
      <p:ext uri="{BB962C8B-B14F-4D97-AF65-F5344CB8AC3E}">
        <p14:creationId xmlns:p14="http://schemas.microsoft.com/office/powerpoint/2010/main" val="2997301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2"/>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F66666A2-D0E5-420A-98EA-B049F6A7D574}" type="slidenum">
              <a:rPr lang="en-US"/>
              <a:pPr>
                <a:defRPr/>
              </a:pPr>
              <a:t>‹#›</a:t>
            </a:fld>
            <a:endParaRPr lang="en-US"/>
          </a:p>
        </p:txBody>
      </p:sp>
    </p:spTree>
    <p:extLst>
      <p:ext uri="{BB962C8B-B14F-4D97-AF65-F5344CB8AC3E}">
        <p14:creationId xmlns:p14="http://schemas.microsoft.com/office/powerpoint/2010/main" val="249326543"/>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323528" y="2132856"/>
            <a:ext cx="8496944" cy="4464496"/>
          </a:xfrm>
        </p:spPr>
        <p:txBody>
          <a:bodyPr/>
          <a:lstStyle/>
          <a:p>
            <a:pPr algn="r" rtl="1" eaLnBrk="1" hangingPunct="1">
              <a:lnSpc>
                <a:spcPct val="95000"/>
              </a:lnSpc>
              <a:spcBef>
                <a:spcPct val="35000"/>
              </a:spcBef>
              <a:buClr>
                <a:srgbClr val="008000"/>
              </a:buClr>
              <a:defRPr/>
            </a:pPr>
            <a:r>
              <a:rPr lang="he-IL" sz="3600" dirty="0">
                <a:latin typeface="+mj-lt"/>
              </a:rPr>
              <a:t>דברי ישוע לא מצאו חן בעיני כולם</a:t>
            </a:r>
            <a:br>
              <a:rPr lang="en-US" sz="3600" dirty="0">
                <a:latin typeface="+mj-lt"/>
              </a:rPr>
            </a:br>
            <a:r>
              <a:rPr lang="he-IL" sz="3600" dirty="0">
                <a:latin typeface="+mj-lt"/>
              </a:rPr>
              <a:t>אין פשרות, אין מו"מ, אין סקרי דעת קהל...</a:t>
            </a:r>
          </a:p>
          <a:p>
            <a:pPr algn="r" rtl="1" eaLnBrk="1" hangingPunct="1">
              <a:lnSpc>
                <a:spcPct val="95000"/>
              </a:lnSpc>
              <a:spcBef>
                <a:spcPct val="35000"/>
              </a:spcBef>
              <a:buClr>
                <a:srgbClr val="008000"/>
              </a:buClr>
              <a:defRPr/>
            </a:pPr>
            <a:r>
              <a:rPr lang="he-IL" sz="3600" dirty="0">
                <a:latin typeface="+mj-lt"/>
              </a:rPr>
              <a:t>מאמין </a:t>
            </a:r>
            <a:r>
              <a:rPr lang="he-IL" sz="3600" b="1" dirty="0">
                <a:latin typeface="+mj-lt"/>
              </a:rPr>
              <a:t>ב</a:t>
            </a:r>
            <a:r>
              <a:rPr lang="he-IL" sz="3600" dirty="0">
                <a:latin typeface="+mj-lt"/>
              </a:rPr>
              <a:t>ישוע?  מאמין </a:t>
            </a:r>
            <a:r>
              <a:rPr lang="he-IL" sz="3600" b="1" dirty="0">
                <a:latin typeface="+mj-lt"/>
              </a:rPr>
              <a:t>ל</a:t>
            </a:r>
            <a:r>
              <a:rPr lang="he-IL" sz="3600" dirty="0">
                <a:latin typeface="+mj-lt"/>
              </a:rPr>
              <a:t>ישוע?</a:t>
            </a:r>
          </a:p>
          <a:p>
            <a:pPr algn="r" rtl="1" eaLnBrk="1" hangingPunct="1">
              <a:lnSpc>
                <a:spcPct val="95000"/>
              </a:lnSpc>
              <a:spcBef>
                <a:spcPct val="35000"/>
              </a:spcBef>
              <a:buClr>
                <a:srgbClr val="008000"/>
              </a:buClr>
              <a:defRPr/>
            </a:pPr>
            <a:r>
              <a:rPr lang="he-IL" sz="3600" dirty="0">
                <a:latin typeface="+mj-lt"/>
              </a:rPr>
              <a:t>מהו תוכן אמונתך? </a:t>
            </a:r>
          </a:p>
          <a:p>
            <a:pPr algn="r" rtl="1" eaLnBrk="1" hangingPunct="1">
              <a:lnSpc>
                <a:spcPct val="95000"/>
              </a:lnSpc>
              <a:spcBef>
                <a:spcPct val="35000"/>
              </a:spcBef>
              <a:buClr>
                <a:srgbClr val="008000"/>
              </a:buClr>
              <a:defRPr/>
            </a:pPr>
            <a:r>
              <a:rPr lang="he-IL" sz="3600" dirty="0">
                <a:latin typeface="+mj-lt"/>
              </a:rPr>
              <a:t>האמונה בישוע - </a:t>
            </a:r>
            <a:r>
              <a:rPr lang="he-IL" sz="3600" dirty="0"/>
              <a:t>אם זה לא אישי, זה כלום! </a:t>
            </a:r>
          </a:p>
          <a:p>
            <a:pPr algn="r" rtl="1" eaLnBrk="1" hangingPunct="1">
              <a:lnSpc>
                <a:spcPct val="95000"/>
              </a:lnSpc>
              <a:spcBef>
                <a:spcPct val="35000"/>
              </a:spcBef>
              <a:buClr>
                <a:srgbClr val="008000"/>
              </a:buClr>
              <a:defRPr/>
            </a:pPr>
            <a:r>
              <a:rPr lang="he-IL" sz="3600" dirty="0">
                <a:ea typeface="Times New Roman" panose="02020603050405020304" pitchFamily="18" charset="0"/>
                <a:cs typeface="David" panose="020E0502060401010101" pitchFamily="34" charset="-79"/>
              </a:rPr>
              <a:t>הֵן, לְגַבֵּי דִּידִי, </a:t>
            </a:r>
            <a:r>
              <a:rPr lang="he-IL" sz="3600" b="1" dirty="0">
                <a:ea typeface="Times New Roman" panose="02020603050405020304" pitchFamily="18" charset="0"/>
                <a:cs typeface="David" panose="020E0502060401010101" pitchFamily="34" charset="-79"/>
              </a:rPr>
              <a:t>לִחְיוֹת פֵּרוּשׁוֹ הַמָּשִׁיחַ</a:t>
            </a:r>
            <a:r>
              <a:rPr lang="he-IL" sz="3600" dirty="0">
                <a:ea typeface="Times New Roman" panose="02020603050405020304" pitchFamily="18" charset="0"/>
                <a:cs typeface="David" panose="020E0502060401010101" pitchFamily="34" charset="-79"/>
              </a:rPr>
              <a:t>, וְלָמוּת פֵּרוּשׁוֹ רֶוַח.  </a:t>
            </a:r>
            <a:r>
              <a:rPr lang="he-IL" dirty="0">
                <a:ea typeface="Times New Roman" panose="02020603050405020304" pitchFamily="18" charset="0"/>
                <a:cs typeface="David" panose="020E0502060401010101" pitchFamily="34" charset="-79"/>
              </a:rPr>
              <a:t>פיליפים א' 21</a:t>
            </a:r>
            <a:endParaRPr lang="he-IL" sz="3600" dirty="0">
              <a:latin typeface="+mj-lt"/>
            </a:endParaRPr>
          </a:p>
        </p:txBody>
      </p:sp>
      <p:sp>
        <p:nvSpPr>
          <p:cNvPr id="6" name="Rectangle 2">
            <a:extLst>
              <a:ext uri="{FF2B5EF4-FFF2-40B4-BE49-F238E27FC236}">
                <a16:creationId xmlns:a16="http://schemas.microsoft.com/office/drawing/2014/main" id="{1B427A6C-A443-444A-B695-930504654C0A}"/>
              </a:ext>
            </a:extLst>
          </p:cNvPr>
          <p:cNvSpPr>
            <a:spLocks noGrp="1" noChangeArrowheads="1"/>
          </p:cNvSpPr>
          <p:nvPr>
            <p:ph type="title"/>
          </p:nvPr>
        </p:nvSpPr>
        <p:spPr>
          <a:xfrm>
            <a:off x="0" y="27384"/>
            <a:ext cx="9144000" cy="1961456"/>
          </a:xfrm>
        </p:spPr>
        <p:txBody>
          <a:bodyPr/>
          <a:lstStyle/>
          <a:p>
            <a:pPr rtl="1" eaLnBrk="1" hangingPunct="1"/>
            <a:r>
              <a:rPr lang="he-IL" sz="4000" b="1" dirty="0">
                <a:solidFill>
                  <a:srgbClr val="008000"/>
                </a:solidFill>
                <a:ea typeface="Times New Roman" panose="02020603050405020304" pitchFamily="18" charset="0"/>
                <a:cs typeface="David" panose="020E0502060401010101" pitchFamily="34" charset="-79"/>
              </a:rPr>
              <a:t>אֲדוֹנֵנוּ</a:t>
            </a:r>
            <a:r>
              <a:rPr lang="he-IL" b="1" dirty="0">
                <a:solidFill>
                  <a:srgbClr val="008000"/>
                </a:solidFill>
                <a:ea typeface="Times New Roman" panose="02020603050405020304" pitchFamily="18" charset="0"/>
                <a:cs typeface="David" panose="020E0502060401010101" pitchFamily="34" charset="-79"/>
              </a:rPr>
              <a:t>, אֶל מִי נֵלֵךְ? דִּבְרֵי חַיֵּי עוֹלָם עִמְּךָ. </a:t>
            </a:r>
            <a:br>
              <a:rPr lang="en-US" b="1" dirty="0">
                <a:solidFill>
                  <a:srgbClr val="008000"/>
                </a:solidFill>
                <a:ea typeface="Times New Roman" panose="02020603050405020304" pitchFamily="18" charset="0"/>
                <a:cs typeface="David" panose="020E0502060401010101" pitchFamily="34" charset="-79"/>
              </a:rPr>
            </a:br>
            <a:r>
              <a:rPr lang="he-IL" b="1" dirty="0">
                <a:solidFill>
                  <a:srgbClr val="008000"/>
                </a:solidFill>
                <a:ea typeface="Times New Roman" panose="02020603050405020304" pitchFamily="18" charset="0"/>
                <a:cs typeface="David" panose="020E0502060401010101" pitchFamily="34" charset="-79"/>
              </a:rPr>
              <a:t>וַאֲנַחְנוּ הֶאֱמַנּוּ וְיָדַעְנוּ שֶׁאַתָּה קְדוֹשׁ הָאֱלֹהִים.</a:t>
            </a:r>
            <a:br>
              <a:rPr lang="en-US" b="1" dirty="0">
                <a:solidFill>
                  <a:srgbClr val="008000"/>
                </a:solidFill>
                <a:ea typeface="Times New Roman" panose="02020603050405020304" pitchFamily="18" charset="0"/>
                <a:cs typeface="David" panose="020E0502060401010101" pitchFamily="34" charset="-79"/>
              </a:rPr>
            </a:br>
            <a:r>
              <a:rPr lang="he-IL" sz="3200" dirty="0">
                <a:solidFill>
                  <a:srgbClr val="008000"/>
                </a:solidFill>
                <a:ea typeface="Times New Roman" panose="02020603050405020304" pitchFamily="18" charset="0"/>
                <a:cs typeface="David" panose="020E0502060401010101" pitchFamily="34" charset="-79"/>
              </a:rPr>
              <a:t>יוחנן ו' 68-69</a:t>
            </a:r>
            <a:endParaRPr lang="en-US" dirty="0">
              <a:solidFill>
                <a:srgbClr val="008000"/>
              </a:solidFill>
            </a:endParaRPr>
          </a:p>
        </p:txBody>
      </p:sp>
    </p:spTree>
    <p:extLst>
      <p:ext uri="{BB962C8B-B14F-4D97-AF65-F5344CB8AC3E}">
        <p14:creationId xmlns:p14="http://schemas.microsoft.com/office/powerpoint/2010/main" val="299868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Effect transition="in" filter="fade">
                                      <p:cBhvr>
                                        <p:cTn id="12" dur="1000"/>
                                        <p:tgtEl>
                                          <p:spTgt spid="307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75">
                                            <p:txEl>
                                              <p:pRg st="1" end="1"/>
                                            </p:txEl>
                                          </p:spTgt>
                                        </p:tgtEl>
                                        <p:attrNameLst>
                                          <p:attrName>style.visibility</p:attrName>
                                        </p:attrNameLst>
                                      </p:cBhvr>
                                      <p:to>
                                        <p:strVal val="visible"/>
                                      </p:to>
                                    </p:set>
                                    <p:animEffect transition="in" filter="fade">
                                      <p:cBhvr>
                                        <p:cTn id="17" dur="1000"/>
                                        <p:tgtEl>
                                          <p:spTgt spid="307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75">
                                            <p:txEl>
                                              <p:pRg st="2" end="2"/>
                                            </p:txEl>
                                          </p:spTgt>
                                        </p:tgtEl>
                                        <p:attrNameLst>
                                          <p:attrName>style.visibility</p:attrName>
                                        </p:attrNameLst>
                                      </p:cBhvr>
                                      <p:to>
                                        <p:strVal val="visible"/>
                                      </p:to>
                                    </p:set>
                                    <p:animEffect transition="in" filter="fade">
                                      <p:cBhvr>
                                        <p:cTn id="22" dur="1000"/>
                                        <p:tgtEl>
                                          <p:spTgt spid="307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075">
                                            <p:txEl>
                                              <p:pRg st="3" end="3"/>
                                            </p:txEl>
                                          </p:spTgt>
                                        </p:tgtEl>
                                        <p:attrNameLst>
                                          <p:attrName>style.visibility</p:attrName>
                                        </p:attrNameLst>
                                      </p:cBhvr>
                                      <p:to>
                                        <p:strVal val="visible"/>
                                      </p:to>
                                    </p:set>
                                    <p:animEffect transition="in" filter="fade">
                                      <p:cBhvr>
                                        <p:cTn id="27" dur="1000"/>
                                        <p:tgtEl>
                                          <p:spTgt spid="307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075">
                                            <p:txEl>
                                              <p:pRg st="4" end="4"/>
                                            </p:txEl>
                                          </p:spTgt>
                                        </p:tgtEl>
                                        <p:attrNameLst>
                                          <p:attrName>style.visibility</p:attrName>
                                        </p:attrNameLst>
                                      </p:cBhvr>
                                      <p:to>
                                        <p:strVal val="visible"/>
                                      </p:to>
                                    </p:set>
                                    <p:animEffect transition="in" filter="fade">
                                      <p:cBhvr>
                                        <p:cTn id="32" dur="1000"/>
                                        <p:tgtEl>
                                          <p:spTgt spid="30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323528" y="2132856"/>
            <a:ext cx="8496944" cy="4464496"/>
          </a:xfrm>
        </p:spPr>
        <p:txBody>
          <a:bodyPr/>
          <a:lstStyle/>
          <a:p>
            <a:pPr algn="r" rtl="1" eaLnBrk="1" hangingPunct="1">
              <a:lnSpc>
                <a:spcPct val="95000"/>
              </a:lnSpc>
              <a:spcBef>
                <a:spcPct val="35000"/>
              </a:spcBef>
              <a:buClr>
                <a:srgbClr val="008000"/>
              </a:buClr>
              <a:defRPr/>
            </a:pPr>
            <a:r>
              <a:rPr lang="he-IL" sz="3600" dirty="0">
                <a:ea typeface="Times New Roman" panose="02020603050405020304" pitchFamily="18" charset="0"/>
                <a:cs typeface="David" panose="020E0502060401010101" pitchFamily="34" charset="-79"/>
              </a:rPr>
              <a:t>אָמֵן אָמֵן אֲנִי אוֹמֵר לָכֶם, אַתֶּם מְחַפְּשִׂים אוֹתִי, לֹא מִשּׁוּם שֶׁרְאִיתֶם אוֹתוֹת, אֶלָּא מִשּׁוּם שֶׁאֲכַלְתֶּם מִכִּכְּרוֹת הַלֶּחֶם וּשְׂבַעְתֶּם. אַל תַּעַמְלוּ בְּעַד הָאֹכֶל הַכָּלֶה וְאוֹבֵד, אֶלָּא בְּעַד הָאֹכֶל הַקַּיָּם לְחַיֵּי עוֹלָם, אֲשֶׁר בֶּן-הָאָדָם יִתְּנֵהוּ לָכֶם, כִּי אוֹתוֹ חָתַם הָאֱלֹהִים הָאָב בְּחוֹתָמוֹ. </a:t>
            </a:r>
            <a:r>
              <a:rPr lang="he-IL" dirty="0">
                <a:ea typeface="Times New Roman" panose="02020603050405020304" pitchFamily="18" charset="0"/>
                <a:cs typeface="David" panose="020E0502060401010101" pitchFamily="34" charset="-79"/>
              </a:rPr>
              <a:t>יוחנן ו' 26-27</a:t>
            </a:r>
          </a:p>
          <a:p>
            <a:pPr algn="r" rtl="1" eaLnBrk="1" hangingPunct="1">
              <a:lnSpc>
                <a:spcPct val="95000"/>
              </a:lnSpc>
              <a:spcBef>
                <a:spcPct val="35000"/>
              </a:spcBef>
              <a:buClr>
                <a:srgbClr val="008000"/>
              </a:buClr>
              <a:defRPr/>
            </a:pPr>
            <a:r>
              <a:rPr lang="he-IL" sz="3600" dirty="0">
                <a:ea typeface="Times New Roman" panose="02020603050405020304" pitchFamily="18" charset="0"/>
                <a:cs typeface="David" panose="020E0502060401010101" pitchFamily="34" charset="-79"/>
              </a:rPr>
              <a:t>אֲנִי הוּא לֶחֶם הַחַיִּים. כָּל הַבָּא אֵלַי לֹא יִרְעַב, וְהַמַּאֲמִין בִּי לֹא יִצְמָא עוֹד.  </a:t>
            </a:r>
            <a:r>
              <a:rPr lang="he-IL" dirty="0">
                <a:ea typeface="Times New Roman" panose="02020603050405020304" pitchFamily="18" charset="0"/>
                <a:cs typeface="David" panose="020E0502060401010101" pitchFamily="34" charset="-79"/>
              </a:rPr>
              <a:t>יוחנן ו' 35</a:t>
            </a:r>
            <a:endParaRPr lang="he-IL" sz="3600" dirty="0">
              <a:latin typeface="+mj-lt"/>
            </a:endParaRPr>
          </a:p>
        </p:txBody>
      </p:sp>
      <p:sp>
        <p:nvSpPr>
          <p:cNvPr id="6" name="Rectangle 2">
            <a:extLst>
              <a:ext uri="{FF2B5EF4-FFF2-40B4-BE49-F238E27FC236}">
                <a16:creationId xmlns:a16="http://schemas.microsoft.com/office/drawing/2014/main" id="{1B427A6C-A443-444A-B695-930504654C0A}"/>
              </a:ext>
            </a:extLst>
          </p:cNvPr>
          <p:cNvSpPr>
            <a:spLocks noGrp="1" noChangeArrowheads="1"/>
          </p:cNvSpPr>
          <p:nvPr>
            <p:ph type="title"/>
          </p:nvPr>
        </p:nvSpPr>
        <p:spPr>
          <a:xfrm>
            <a:off x="0" y="27384"/>
            <a:ext cx="9144000" cy="1961456"/>
          </a:xfrm>
        </p:spPr>
        <p:txBody>
          <a:bodyPr/>
          <a:lstStyle/>
          <a:p>
            <a:pPr rtl="1" eaLnBrk="1" hangingPunct="1"/>
            <a:r>
              <a:rPr lang="he-IL" sz="4000" b="1" dirty="0">
                <a:solidFill>
                  <a:srgbClr val="008000"/>
                </a:solidFill>
                <a:ea typeface="Times New Roman" panose="02020603050405020304" pitchFamily="18" charset="0"/>
                <a:cs typeface="David" panose="020E0502060401010101" pitchFamily="34" charset="-79"/>
              </a:rPr>
              <a:t>אֲדוֹנֵנוּ</a:t>
            </a:r>
            <a:r>
              <a:rPr lang="he-IL" b="1" dirty="0">
                <a:solidFill>
                  <a:srgbClr val="008000"/>
                </a:solidFill>
                <a:ea typeface="Times New Roman" panose="02020603050405020304" pitchFamily="18" charset="0"/>
                <a:cs typeface="David" panose="020E0502060401010101" pitchFamily="34" charset="-79"/>
              </a:rPr>
              <a:t>, אֶל מִי נֵלֵךְ? דִּבְרֵי חַיֵּי עוֹלָם עִמְּךָ. </a:t>
            </a:r>
            <a:br>
              <a:rPr lang="en-US" b="1" dirty="0">
                <a:solidFill>
                  <a:srgbClr val="008000"/>
                </a:solidFill>
                <a:ea typeface="Times New Roman" panose="02020603050405020304" pitchFamily="18" charset="0"/>
                <a:cs typeface="David" panose="020E0502060401010101" pitchFamily="34" charset="-79"/>
              </a:rPr>
            </a:br>
            <a:r>
              <a:rPr lang="he-IL" b="1" dirty="0">
                <a:solidFill>
                  <a:srgbClr val="008000"/>
                </a:solidFill>
                <a:ea typeface="Times New Roman" panose="02020603050405020304" pitchFamily="18" charset="0"/>
                <a:cs typeface="David" panose="020E0502060401010101" pitchFamily="34" charset="-79"/>
              </a:rPr>
              <a:t>וַאֲנַחְנוּ הֶאֱמַנּוּ וְיָדַעְנוּ שֶׁאַתָּה קְדוֹשׁ הָאֱלֹהִים.</a:t>
            </a:r>
            <a:br>
              <a:rPr lang="en-US" b="1" dirty="0">
                <a:solidFill>
                  <a:srgbClr val="008000"/>
                </a:solidFill>
                <a:ea typeface="Times New Roman" panose="02020603050405020304" pitchFamily="18" charset="0"/>
                <a:cs typeface="David" panose="020E0502060401010101" pitchFamily="34" charset="-79"/>
              </a:rPr>
            </a:br>
            <a:r>
              <a:rPr lang="he-IL" sz="3200" dirty="0">
                <a:solidFill>
                  <a:srgbClr val="008000"/>
                </a:solidFill>
                <a:ea typeface="Times New Roman" panose="02020603050405020304" pitchFamily="18" charset="0"/>
                <a:cs typeface="David" panose="020E0502060401010101" pitchFamily="34" charset="-79"/>
              </a:rPr>
              <a:t>יוחנן ו' 68-69</a:t>
            </a:r>
            <a:endParaRPr lang="en-US" dirty="0">
              <a:solidFill>
                <a:srgbClr val="008000"/>
              </a:solidFill>
            </a:endParaRPr>
          </a:p>
        </p:txBody>
      </p:sp>
    </p:spTree>
    <p:extLst>
      <p:ext uri="{BB962C8B-B14F-4D97-AF65-F5344CB8AC3E}">
        <p14:creationId xmlns:p14="http://schemas.microsoft.com/office/powerpoint/2010/main" val="3252752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fade">
                                      <p:cBhvr>
                                        <p:cTn id="12" dur="1000"/>
                                        <p:tgtEl>
                                          <p:spTgt spid="307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323528" y="2132856"/>
            <a:ext cx="8496944" cy="4464496"/>
          </a:xfrm>
        </p:spPr>
        <p:txBody>
          <a:bodyPr/>
          <a:lstStyle/>
          <a:p>
            <a:pPr algn="r" rtl="1" eaLnBrk="1" hangingPunct="1">
              <a:lnSpc>
                <a:spcPts val="4000"/>
              </a:lnSpc>
              <a:spcBef>
                <a:spcPts val="900"/>
              </a:spcBef>
              <a:buClr>
                <a:srgbClr val="008000"/>
              </a:buClr>
              <a:defRPr/>
            </a:pPr>
            <a:r>
              <a:rPr lang="he-IL" sz="3600" dirty="0">
                <a:solidFill>
                  <a:srgbClr val="000000"/>
                </a:solidFill>
                <a:ea typeface="Times New Roman" panose="02020603050405020304" pitchFamily="18" charset="0"/>
                <a:cs typeface="David" panose="020E0502060401010101" pitchFamily="34" charset="-79"/>
              </a:rPr>
              <a:t>רַבִּים מִתַּלְמִידָיו שֶׁשָּׁמְעוּ זֹאת אָמְרוּ: "</a:t>
            </a:r>
            <a:r>
              <a:rPr lang="he-IL" sz="3600" b="1" dirty="0">
                <a:solidFill>
                  <a:srgbClr val="000000"/>
                </a:solidFill>
                <a:ea typeface="Times New Roman" panose="02020603050405020304" pitchFamily="18" charset="0"/>
                <a:cs typeface="David" panose="020E0502060401010101" pitchFamily="34" charset="-79"/>
              </a:rPr>
              <a:t>קָשֶׁה הַדָּבָר הַזֶּה; מִי יָכוֹל לִשְׁמֹעַ אוֹתוֹ?</a:t>
            </a:r>
            <a:r>
              <a:rPr lang="he-IL" sz="3600" dirty="0">
                <a:solidFill>
                  <a:srgbClr val="000000"/>
                </a:solidFill>
                <a:ea typeface="Times New Roman" panose="02020603050405020304" pitchFamily="18" charset="0"/>
                <a:cs typeface="David" panose="020E0502060401010101" pitchFamily="34" charset="-79"/>
              </a:rPr>
              <a:t>"</a:t>
            </a:r>
            <a:r>
              <a:rPr lang="he-IL" sz="3600" dirty="0">
                <a:ea typeface="Times New Roman" panose="02020603050405020304" pitchFamily="18" charset="0"/>
                <a:cs typeface="David" panose="020E0502060401010101" pitchFamily="34" charset="-79"/>
              </a:rPr>
              <a:t>  </a:t>
            </a:r>
            <a:r>
              <a:rPr lang="he-IL" dirty="0">
                <a:ea typeface="Times New Roman" panose="02020603050405020304" pitchFamily="18" charset="0"/>
                <a:cs typeface="David" panose="020E0502060401010101" pitchFamily="34" charset="-79"/>
              </a:rPr>
              <a:t>יוחנן ו' 60</a:t>
            </a:r>
          </a:p>
          <a:p>
            <a:pPr algn="r" rtl="1" eaLnBrk="1" hangingPunct="1">
              <a:lnSpc>
                <a:spcPts val="4000"/>
              </a:lnSpc>
              <a:spcBef>
                <a:spcPts val="900"/>
              </a:spcBef>
              <a:buClr>
                <a:srgbClr val="008000"/>
              </a:buClr>
              <a:defRPr/>
            </a:pPr>
            <a:r>
              <a:rPr lang="he-IL" sz="3600" dirty="0">
                <a:solidFill>
                  <a:srgbClr val="000000"/>
                </a:solidFill>
                <a:ea typeface="Times New Roman" panose="02020603050405020304" pitchFamily="18" charset="0"/>
                <a:cs typeface="David" panose="020E0502060401010101" pitchFamily="34" charset="-79"/>
              </a:rPr>
              <a:t>בְּשֶׁל הַדָּבָר הַזֶּה </a:t>
            </a:r>
            <a:r>
              <a:rPr lang="he-IL" sz="3600" b="1" dirty="0">
                <a:solidFill>
                  <a:srgbClr val="000000"/>
                </a:solidFill>
                <a:ea typeface="Times New Roman" panose="02020603050405020304" pitchFamily="18" charset="0"/>
                <a:cs typeface="David" panose="020E0502060401010101" pitchFamily="34" charset="-79"/>
              </a:rPr>
              <a:t>נָסוֹגוּ</a:t>
            </a:r>
            <a:r>
              <a:rPr lang="he-IL" sz="3600" dirty="0">
                <a:solidFill>
                  <a:srgbClr val="000000"/>
                </a:solidFill>
                <a:ea typeface="Times New Roman" panose="02020603050405020304" pitchFamily="18" charset="0"/>
                <a:cs typeface="David" panose="020E0502060401010101" pitchFamily="34" charset="-79"/>
              </a:rPr>
              <a:t> רַבִּים מִתַּלְמִידָיו וְלֹא הוֹסִיפוּ </a:t>
            </a:r>
            <a:r>
              <a:rPr lang="he-IL" sz="3600" b="1" dirty="0">
                <a:solidFill>
                  <a:srgbClr val="000000"/>
                </a:solidFill>
                <a:ea typeface="Times New Roman" panose="02020603050405020304" pitchFamily="18" charset="0"/>
                <a:cs typeface="David" panose="020E0502060401010101" pitchFamily="34" charset="-79"/>
              </a:rPr>
              <a:t>לְהִתְהַלֵּךְ</a:t>
            </a:r>
            <a:r>
              <a:rPr lang="he-IL" sz="3600" dirty="0">
                <a:solidFill>
                  <a:srgbClr val="000000"/>
                </a:solidFill>
                <a:ea typeface="Times New Roman" panose="02020603050405020304" pitchFamily="18" charset="0"/>
                <a:cs typeface="David" panose="020E0502060401010101" pitchFamily="34" charset="-79"/>
              </a:rPr>
              <a:t> אִתּוֹ.</a:t>
            </a:r>
            <a:r>
              <a:rPr lang="he-IL" sz="3600" dirty="0">
                <a:ea typeface="Times New Roman" panose="02020603050405020304" pitchFamily="18" charset="0"/>
                <a:cs typeface="David" panose="020E0502060401010101" pitchFamily="34" charset="-79"/>
              </a:rPr>
              <a:t>  </a:t>
            </a:r>
            <a:r>
              <a:rPr lang="he-IL" dirty="0">
                <a:ea typeface="Times New Roman" panose="02020603050405020304" pitchFamily="18" charset="0"/>
                <a:cs typeface="David" panose="020E0502060401010101" pitchFamily="34" charset="-79"/>
              </a:rPr>
              <a:t>יוחנן ו' 66</a:t>
            </a:r>
          </a:p>
          <a:p>
            <a:pPr algn="r" rtl="1" eaLnBrk="1" hangingPunct="1">
              <a:lnSpc>
                <a:spcPts val="4000"/>
              </a:lnSpc>
              <a:spcBef>
                <a:spcPts val="900"/>
              </a:spcBef>
              <a:buClr>
                <a:srgbClr val="008000"/>
              </a:buClr>
              <a:defRPr/>
            </a:pPr>
            <a:r>
              <a:rPr lang="he-IL" sz="3600" dirty="0">
                <a:solidFill>
                  <a:srgbClr val="000000"/>
                </a:solidFill>
                <a:ea typeface="Times New Roman" panose="02020603050405020304" pitchFamily="18" charset="0"/>
                <a:cs typeface="David" panose="020E0502060401010101" pitchFamily="34" charset="-79"/>
              </a:rPr>
              <a:t>אָמַר יֵשׁוּעַ אֶל הַשְּׁנֵים-עָשָׂר: "</a:t>
            </a:r>
            <a:r>
              <a:rPr lang="he-IL" sz="3600" b="1" dirty="0">
                <a:solidFill>
                  <a:srgbClr val="000000"/>
                </a:solidFill>
                <a:ea typeface="Times New Roman" panose="02020603050405020304" pitchFamily="18" charset="0"/>
                <a:cs typeface="David" panose="020E0502060401010101" pitchFamily="34" charset="-79"/>
              </a:rPr>
              <a:t>שֶׁמָּא גַּם אַתֶּם רוֹצִים לָלֶכֶת?</a:t>
            </a:r>
            <a:r>
              <a:rPr lang="he-IL" sz="3600" dirty="0">
                <a:solidFill>
                  <a:srgbClr val="000000"/>
                </a:solidFill>
                <a:ea typeface="Times New Roman" panose="02020603050405020304" pitchFamily="18" charset="0"/>
                <a:cs typeface="David" panose="020E0502060401010101" pitchFamily="34" charset="-79"/>
              </a:rPr>
              <a:t>"  </a:t>
            </a:r>
            <a:r>
              <a:rPr lang="he-IL" dirty="0">
                <a:ea typeface="Times New Roman" panose="02020603050405020304" pitchFamily="18" charset="0"/>
                <a:cs typeface="David" panose="020E0502060401010101" pitchFamily="34" charset="-79"/>
              </a:rPr>
              <a:t>יוחנן ו' 67</a:t>
            </a:r>
            <a:r>
              <a:rPr lang="he-IL" sz="3600" dirty="0">
                <a:ea typeface="Times New Roman" panose="02020603050405020304" pitchFamily="18" charset="0"/>
                <a:cs typeface="David" panose="020E0502060401010101" pitchFamily="34" charset="-79"/>
              </a:rPr>
              <a:t> </a:t>
            </a:r>
            <a:endParaRPr lang="he-IL" sz="3600" dirty="0"/>
          </a:p>
          <a:p>
            <a:pPr algn="r" rtl="1" eaLnBrk="1" hangingPunct="1">
              <a:lnSpc>
                <a:spcPts val="4000"/>
              </a:lnSpc>
              <a:spcBef>
                <a:spcPts val="900"/>
              </a:spcBef>
              <a:buClr>
                <a:srgbClr val="008000"/>
              </a:buClr>
              <a:defRPr/>
            </a:pPr>
            <a:r>
              <a:rPr lang="he-IL" sz="3600" dirty="0">
                <a:latin typeface="+mj-lt"/>
              </a:rPr>
              <a:t>איפה אני ביחס לישוע היום? </a:t>
            </a:r>
          </a:p>
          <a:p>
            <a:pPr algn="r" rtl="1" eaLnBrk="1" hangingPunct="1">
              <a:lnSpc>
                <a:spcPts val="4000"/>
              </a:lnSpc>
              <a:spcBef>
                <a:spcPts val="900"/>
              </a:spcBef>
              <a:buClr>
                <a:srgbClr val="008000"/>
              </a:buClr>
              <a:defRPr/>
            </a:pPr>
            <a:r>
              <a:rPr lang="he-IL" sz="3600" dirty="0">
                <a:latin typeface="+mj-lt"/>
              </a:rPr>
              <a:t>האם אני הולך ממנו או... אליו ואיתו? </a:t>
            </a:r>
          </a:p>
        </p:txBody>
      </p:sp>
      <p:sp>
        <p:nvSpPr>
          <p:cNvPr id="6" name="Rectangle 2">
            <a:extLst>
              <a:ext uri="{FF2B5EF4-FFF2-40B4-BE49-F238E27FC236}">
                <a16:creationId xmlns:a16="http://schemas.microsoft.com/office/drawing/2014/main" id="{1B427A6C-A443-444A-B695-930504654C0A}"/>
              </a:ext>
            </a:extLst>
          </p:cNvPr>
          <p:cNvSpPr>
            <a:spLocks noGrp="1" noChangeArrowheads="1"/>
          </p:cNvSpPr>
          <p:nvPr>
            <p:ph type="title"/>
          </p:nvPr>
        </p:nvSpPr>
        <p:spPr>
          <a:xfrm>
            <a:off x="0" y="27384"/>
            <a:ext cx="9144000" cy="1961456"/>
          </a:xfrm>
        </p:spPr>
        <p:txBody>
          <a:bodyPr/>
          <a:lstStyle/>
          <a:p>
            <a:pPr rtl="1" eaLnBrk="1" hangingPunct="1"/>
            <a:r>
              <a:rPr lang="he-IL" sz="4000" b="1" dirty="0">
                <a:solidFill>
                  <a:srgbClr val="008000"/>
                </a:solidFill>
                <a:ea typeface="Times New Roman" panose="02020603050405020304" pitchFamily="18" charset="0"/>
                <a:cs typeface="David" panose="020E0502060401010101" pitchFamily="34" charset="-79"/>
              </a:rPr>
              <a:t>אֲדוֹנֵנוּ</a:t>
            </a:r>
            <a:r>
              <a:rPr lang="he-IL" b="1" dirty="0">
                <a:solidFill>
                  <a:srgbClr val="008000"/>
                </a:solidFill>
                <a:ea typeface="Times New Roman" panose="02020603050405020304" pitchFamily="18" charset="0"/>
                <a:cs typeface="David" panose="020E0502060401010101" pitchFamily="34" charset="-79"/>
              </a:rPr>
              <a:t>, אֶל מִי נֵלֵךְ? דִּבְרֵי חַיֵּי עוֹלָם עִמְּךָ. </a:t>
            </a:r>
            <a:br>
              <a:rPr lang="en-US" b="1" dirty="0">
                <a:solidFill>
                  <a:srgbClr val="008000"/>
                </a:solidFill>
                <a:ea typeface="Times New Roman" panose="02020603050405020304" pitchFamily="18" charset="0"/>
                <a:cs typeface="David" panose="020E0502060401010101" pitchFamily="34" charset="-79"/>
              </a:rPr>
            </a:br>
            <a:r>
              <a:rPr lang="he-IL" b="1" dirty="0">
                <a:solidFill>
                  <a:srgbClr val="008000"/>
                </a:solidFill>
                <a:ea typeface="Times New Roman" panose="02020603050405020304" pitchFamily="18" charset="0"/>
                <a:cs typeface="David" panose="020E0502060401010101" pitchFamily="34" charset="-79"/>
              </a:rPr>
              <a:t>וַאֲנַחְנוּ הֶאֱמַנּוּ וְיָדַעְנוּ שֶׁאַתָּה קְדוֹשׁ הָאֱלֹהִים.</a:t>
            </a:r>
            <a:br>
              <a:rPr lang="en-US" b="1" dirty="0">
                <a:solidFill>
                  <a:srgbClr val="008000"/>
                </a:solidFill>
                <a:ea typeface="Times New Roman" panose="02020603050405020304" pitchFamily="18" charset="0"/>
                <a:cs typeface="David" panose="020E0502060401010101" pitchFamily="34" charset="-79"/>
              </a:rPr>
            </a:br>
            <a:r>
              <a:rPr lang="he-IL" sz="3200" dirty="0">
                <a:solidFill>
                  <a:srgbClr val="008000"/>
                </a:solidFill>
                <a:ea typeface="Times New Roman" panose="02020603050405020304" pitchFamily="18" charset="0"/>
                <a:cs typeface="David" panose="020E0502060401010101" pitchFamily="34" charset="-79"/>
              </a:rPr>
              <a:t>יוחנן ו' 68-69</a:t>
            </a:r>
            <a:endParaRPr lang="en-US" dirty="0">
              <a:solidFill>
                <a:srgbClr val="008000"/>
              </a:solidFill>
            </a:endParaRPr>
          </a:p>
        </p:txBody>
      </p:sp>
    </p:spTree>
    <p:extLst>
      <p:ext uri="{BB962C8B-B14F-4D97-AF65-F5344CB8AC3E}">
        <p14:creationId xmlns:p14="http://schemas.microsoft.com/office/powerpoint/2010/main" val="1356005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fade">
                                      <p:cBhvr>
                                        <p:cTn id="12" dur="1000"/>
                                        <p:tgtEl>
                                          <p:spTgt spid="30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75">
                                            <p:txEl>
                                              <p:pRg st="2" end="2"/>
                                            </p:txEl>
                                          </p:spTgt>
                                        </p:tgtEl>
                                        <p:attrNameLst>
                                          <p:attrName>style.visibility</p:attrName>
                                        </p:attrNameLst>
                                      </p:cBhvr>
                                      <p:to>
                                        <p:strVal val="visible"/>
                                      </p:to>
                                    </p:set>
                                    <p:animEffect transition="in" filter="fade">
                                      <p:cBhvr>
                                        <p:cTn id="17" dur="1000"/>
                                        <p:tgtEl>
                                          <p:spTgt spid="30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75">
                                            <p:txEl>
                                              <p:pRg st="3" end="3"/>
                                            </p:txEl>
                                          </p:spTgt>
                                        </p:tgtEl>
                                        <p:attrNameLst>
                                          <p:attrName>style.visibility</p:attrName>
                                        </p:attrNameLst>
                                      </p:cBhvr>
                                      <p:to>
                                        <p:strVal val="visible"/>
                                      </p:to>
                                    </p:set>
                                    <p:animEffect transition="in" filter="fade">
                                      <p:cBhvr>
                                        <p:cTn id="22" dur="1000"/>
                                        <p:tgtEl>
                                          <p:spTgt spid="307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075">
                                            <p:txEl>
                                              <p:pRg st="4" end="4"/>
                                            </p:txEl>
                                          </p:spTgt>
                                        </p:tgtEl>
                                        <p:attrNameLst>
                                          <p:attrName>style.visibility</p:attrName>
                                        </p:attrNameLst>
                                      </p:cBhvr>
                                      <p:to>
                                        <p:strVal val="visible"/>
                                      </p:to>
                                    </p:set>
                                    <p:animEffect transition="in" filter="fade">
                                      <p:cBhvr>
                                        <p:cTn id="27" dur="1000"/>
                                        <p:tgtEl>
                                          <p:spTgt spid="30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251520" y="2132856"/>
            <a:ext cx="8568952" cy="4464496"/>
          </a:xfrm>
        </p:spPr>
        <p:txBody>
          <a:bodyPr/>
          <a:lstStyle/>
          <a:p>
            <a:pPr marL="0" indent="0" algn="r" rtl="1" eaLnBrk="1" hangingPunct="1">
              <a:lnSpc>
                <a:spcPct val="95000"/>
              </a:lnSpc>
              <a:spcBef>
                <a:spcPct val="35000"/>
              </a:spcBef>
              <a:buClr>
                <a:srgbClr val="008000"/>
              </a:buClr>
              <a:buNone/>
              <a:defRPr/>
            </a:pPr>
            <a:r>
              <a:rPr lang="he-IL" sz="3600" b="1" dirty="0">
                <a:latin typeface="+mj-lt"/>
              </a:rPr>
              <a:t>אנו זקוקים לדברי חיי עולם מפי קדוש אלוהים!</a:t>
            </a:r>
          </a:p>
          <a:p>
            <a:pPr algn="r" rtl="1" eaLnBrk="1" hangingPunct="1">
              <a:lnSpc>
                <a:spcPct val="95000"/>
              </a:lnSpc>
              <a:spcBef>
                <a:spcPct val="35000"/>
              </a:spcBef>
              <a:buClr>
                <a:srgbClr val="008000"/>
              </a:buClr>
              <a:defRPr/>
            </a:pPr>
            <a:r>
              <a:rPr lang="he-IL" sz="3600" dirty="0">
                <a:latin typeface="+mj-lt"/>
              </a:rPr>
              <a:t>מדוע אנחנו מתייחסים לכל מיני דברים כאילו שהם באמת נצחיים? </a:t>
            </a:r>
          </a:p>
          <a:p>
            <a:pPr algn="r" rtl="1" eaLnBrk="1" hangingPunct="1">
              <a:lnSpc>
                <a:spcPct val="95000"/>
              </a:lnSpc>
              <a:spcBef>
                <a:spcPct val="35000"/>
              </a:spcBef>
              <a:buClr>
                <a:srgbClr val="008000"/>
              </a:buClr>
              <a:defRPr/>
            </a:pPr>
            <a:r>
              <a:rPr lang="he-IL" sz="3600" dirty="0">
                <a:latin typeface="+mj-lt"/>
              </a:rPr>
              <a:t>"אל מי נלך?" לא שאלה רטורית... </a:t>
            </a:r>
            <a:br>
              <a:rPr lang="en-US" sz="3600" dirty="0">
                <a:latin typeface="+mj-lt"/>
              </a:rPr>
            </a:br>
            <a:r>
              <a:rPr lang="he-IL" sz="3600" dirty="0">
                <a:latin typeface="+mj-lt"/>
              </a:rPr>
              <a:t>שאלה שנובעת מהתגלות שיש רק שם אחד </a:t>
            </a:r>
            <a:br>
              <a:rPr lang="en-US" sz="3600" dirty="0">
                <a:latin typeface="+mj-lt"/>
              </a:rPr>
            </a:br>
            <a:r>
              <a:rPr lang="he-IL" sz="3600" dirty="0">
                <a:latin typeface="+mj-lt"/>
              </a:rPr>
              <a:t>ובלתי אפשרי לדמיין את החיים בלעדיו!</a:t>
            </a:r>
            <a:endParaRPr lang="he-IL" sz="3600" dirty="0"/>
          </a:p>
        </p:txBody>
      </p:sp>
      <p:sp>
        <p:nvSpPr>
          <p:cNvPr id="6" name="Rectangle 2">
            <a:extLst>
              <a:ext uri="{FF2B5EF4-FFF2-40B4-BE49-F238E27FC236}">
                <a16:creationId xmlns:a16="http://schemas.microsoft.com/office/drawing/2014/main" id="{1B427A6C-A443-444A-B695-930504654C0A}"/>
              </a:ext>
            </a:extLst>
          </p:cNvPr>
          <p:cNvSpPr>
            <a:spLocks noGrp="1" noChangeArrowheads="1"/>
          </p:cNvSpPr>
          <p:nvPr>
            <p:ph type="title"/>
          </p:nvPr>
        </p:nvSpPr>
        <p:spPr>
          <a:xfrm>
            <a:off x="0" y="27384"/>
            <a:ext cx="9144000" cy="1961456"/>
          </a:xfrm>
        </p:spPr>
        <p:txBody>
          <a:bodyPr/>
          <a:lstStyle/>
          <a:p>
            <a:pPr rtl="1" eaLnBrk="1" hangingPunct="1"/>
            <a:r>
              <a:rPr lang="he-IL" b="1" dirty="0">
                <a:solidFill>
                  <a:srgbClr val="008000"/>
                </a:solidFill>
                <a:ea typeface="Times New Roman" panose="02020603050405020304" pitchFamily="18" charset="0"/>
                <a:cs typeface="David" panose="020E0502060401010101" pitchFamily="34" charset="-79"/>
              </a:rPr>
              <a:t>אֲדוֹנֵנוּ, אֶל מִי נֵלֵךְ? דִּבְרֵי חַיֵּי עוֹלָם עִמְּךָ. </a:t>
            </a:r>
            <a:br>
              <a:rPr lang="en-US" b="1" dirty="0">
                <a:solidFill>
                  <a:srgbClr val="008000"/>
                </a:solidFill>
                <a:ea typeface="Times New Roman" panose="02020603050405020304" pitchFamily="18" charset="0"/>
                <a:cs typeface="David" panose="020E0502060401010101" pitchFamily="34" charset="-79"/>
              </a:rPr>
            </a:br>
            <a:r>
              <a:rPr lang="he-IL" b="1" dirty="0">
                <a:solidFill>
                  <a:srgbClr val="008000"/>
                </a:solidFill>
                <a:ea typeface="Times New Roman" panose="02020603050405020304" pitchFamily="18" charset="0"/>
                <a:cs typeface="David" panose="020E0502060401010101" pitchFamily="34" charset="-79"/>
              </a:rPr>
              <a:t>וַאֲנַחְנוּ הֶאֱמַנּוּ וְיָדַעְנוּ שֶׁאַתָּה קְדוֹשׁ הָאֱלֹהִים.</a:t>
            </a:r>
            <a:br>
              <a:rPr lang="en-US" b="1" dirty="0">
                <a:solidFill>
                  <a:srgbClr val="008000"/>
                </a:solidFill>
                <a:ea typeface="Times New Roman" panose="02020603050405020304" pitchFamily="18" charset="0"/>
                <a:cs typeface="David" panose="020E0502060401010101" pitchFamily="34" charset="-79"/>
              </a:rPr>
            </a:br>
            <a:r>
              <a:rPr lang="he-IL" sz="3200" dirty="0">
                <a:solidFill>
                  <a:srgbClr val="008000"/>
                </a:solidFill>
                <a:ea typeface="Times New Roman" panose="02020603050405020304" pitchFamily="18" charset="0"/>
                <a:cs typeface="David" panose="020E0502060401010101" pitchFamily="34" charset="-79"/>
              </a:rPr>
              <a:t>יוחנן ו' 68-69</a:t>
            </a:r>
            <a:endParaRPr lang="en-US" dirty="0">
              <a:solidFill>
                <a:srgbClr val="008000"/>
              </a:solidFill>
            </a:endParaRPr>
          </a:p>
        </p:txBody>
      </p:sp>
    </p:spTree>
    <p:extLst>
      <p:ext uri="{BB962C8B-B14F-4D97-AF65-F5344CB8AC3E}">
        <p14:creationId xmlns:p14="http://schemas.microsoft.com/office/powerpoint/2010/main" val="3985573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fade">
                                      <p:cBhvr>
                                        <p:cTn id="12" dur="1000"/>
                                        <p:tgtEl>
                                          <p:spTgt spid="30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75">
                                            <p:txEl>
                                              <p:pRg st="2" end="2"/>
                                            </p:txEl>
                                          </p:spTgt>
                                        </p:tgtEl>
                                        <p:attrNameLst>
                                          <p:attrName>style.visibility</p:attrName>
                                        </p:attrNameLst>
                                      </p:cBhvr>
                                      <p:to>
                                        <p:strVal val="visible"/>
                                      </p:to>
                                    </p:set>
                                    <p:animEffect transition="in" filter="fade">
                                      <p:cBhvr>
                                        <p:cTn id="17" dur="1000"/>
                                        <p:tgtEl>
                                          <p:spTgt spid="30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251520" y="2132856"/>
            <a:ext cx="8568952" cy="4464496"/>
          </a:xfrm>
        </p:spPr>
        <p:txBody>
          <a:bodyPr/>
          <a:lstStyle/>
          <a:p>
            <a:pPr marL="0" indent="0" algn="r" rtl="1" eaLnBrk="1" hangingPunct="1">
              <a:lnSpc>
                <a:spcPct val="95000"/>
              </a:lnSpc>
              <a:spcBef>
                <a:spcPct val="35000"/>
              </a:spcBef>
              <a:buClr>
                <a:srgbClr val="008000"/>
              </a:buClr>
              <a:buNone/>
              <a:defRPr/>
            </a:pPr>
            <a:r>
              <a:rPr lang="he-IL" sz="3600" b="1" dirty="0">
                <a:latin typeface="+mj-lt"/>
              </a:rPr>
              <a:t>אנו זקוקים לדברי חיי עולם מפי קדוש אלוהים!</a:t>
            </a:r>
          </a:p>
          <a:p>
            <a:pPr algn="r" rtl="1" eaLnBrk="1" hangingPunct="1">
              <a:lnSpc>
                <a:spcPct val="95000"/>
              </a:lnSpc>
              <a:spcBef>
                <a:spcPct val="35000"/>
              </a:spcBef>
              <a:buClr>
                <a:srgbClr val="008000"/>
              </a:buClr>
              <a:defRPr/>
            </a:pPr>
            <a:r>
              <a:rPr lang="he-IL" sz="3600" dirty="0">
                <a:latin typeface="+mj-lt"/>
              </a:rPr>
              <a:t>הבלעדיות המוחלטת של ישוע והביטחון שלנו </a:t>
            </a:r>
          </a:p>
          <a:p>
            <a:pPr algn="r" rtl="1" eaLnBrk="1" hangingPunct="1">
              <a:lnSpc>
                <a:spcPct val="95000"/>
              </a:lnSpc>
              <a:spcBef>
                <a:spcPts val="1200"/>
              </a:spcBef>
              <a:buClr>
                <a:srgbClr val="008000"/>
              </a:buClr>
              <a:defRPr/>
            </a:pPr>
            <a:r>
              <a:rPr lang="he-IL" sz="3600" b="1" dirty="0">
                <a:solidFill>
                  <a:srgbClr val="000000"/>
                </a:solidFill>
                <a:ea typeface="Times New Roman" panose="02020603050405020304" pitchFamily="18" charset="0"/>
                <a:cs typeface="David" panose="020E0502060401010101" pitchFamily="34" charset="-79"/>
              </a:rPr>
              <a:t>אֲנִי</a:t>
            </a:r>
            <a:r>
              <a:rPr lang="he-IL" sz="3600" dirty="0">
                <a:solidFill>
                  <a:srgbClr val="000000"/>
                </a:solidFill>
                <a:ea typeface="Times New Roman" panose="02020603050405020304" pitchFamily="18" charset="0"/>
                <a:cs typeface="David" panose="020E0502060401010101" pitchFamily="34" charset="-79"/>
              </a:rPr>
              <a:t> </a:t>
            </a:r>
            <a:r>
              <a:rPr lang="he-IL" sz="3600" b="1" dirty="0">
                <a:solidFill>
                  <a:srgbClr val="000000"/>
                </a:solidFill>
                <a:ea typeface="Times New Roman" panose="02020603050405020304" pitchFamily="18" charset="0"/>
                <a:cs typeface="David" panose="020E0502060401010101" pitchFamily="34" charset="-79"/>
              </a:rPr>
              <a:t>הַ</a:t>
            </a:r>
            <a:r>
              <a:rPr lang="he-IL" sz="3600" dirty="0">
                <a:solidFill>
                  <a:srgbClr val="000000"/>
                </a:solidFill>
                <a:ea typeface="Times New Roman" panose="02020603050405020304" pitchFamily="18" charset="0"/>
                <a:cs typeface="David" panose="020E0502060401010101" pitchFamily="34" charset="-79"/>
              </a:rPr>
              <a:t>דֶּרֶך וְ</a:t>
            </a:r>
            <a:r>
              <a:rPr lang="he-IL" sz="3600" b="1" dirty="0">
                <a:solidFill>
                  <a:srgbClr val="000000"/>
                </a:solidFill>
                <a:ea typeface="Times New Roman" panose="02020603050405020304" pitchFamily="18" charset="0"/>
                <a:cs typeface="David" panose="020E0502060401010101" pitchFamily="34" charset="-79"/>
              </a:rPr>
              <a:t>הָ</a:t>
            </a:r>
            <a:r>
              <a:rPr lang="he-IL" sz="3600" dirty="0">
                <a:solidFill>
                  <a:srgbClr val="000000"/>
                </a:solidFill>
                <a:ea typeface="Times New Roman" panose="02020603050405020304" pitchFamily="18" charset="0"/>
                <a:cs typeface="David" panose="020E0502060401010101" pitchFamily="34" charset="-79"/>
              </a:rPr>
              <a:t>אֱמֶת וְ</a:t>
            </a:r>
            <a:r>
              <a:rPr lang="he-IL" sz="3600" b="1" dirty="0">
                <a:solidFill>
                  <a:srgbClr val="000000"/>
                </a:solidFill>
                <a:ea typeface="Times New Roman" panose="02020603050405020304" pitchFamily="18" charset="0"/>
                <a:cs typeface="David" panose="020E0502060401010101" pitchFamily="34" charset="-79"/>
              </a:rPr>
              <a:t>הַ</a:t>
            </a:r>
            <a:r>
              <a:rPr lang="he-IL" sz="3600" dirty="0">
                <a:solidFill>
                  <a:srgbClr val="000000"/>
                </a:solidFill>
                <a:ea typeface="Times New Roman" panose="02020603050405020304" pitchFamily="18" charset="0"/>
                <a:cs typeface="David" panose="020E0502060401010101" pitchFamily="34" charset="-79"/>
              </a:rPr>
              <a:t>חַיִּים.</a:t>
            </a:r>
            <a:r>
              <a:rPr lang="he-IL" sz="3600" dirty="0">
                <a:ea typeface="Times New Roman" panose="02020603050405020304" pitchFamily="18" charset="0"/>
                <a:cs typeface="David" panose="020E0502060401010101" pitchFamily="34" charset="-79"/>
              </a:rPr>
              <a:t>  </a:t>
            </a:r>
            <a:r>
              <a:rPr lang="he-IL" dirty="0">
                <a:ea typeface="Times New Roman" panose="02020603050405020304" pitchFamily="18" charset="0"/>
                <a:cs typeface="David" panose="020E0502060401010101" pitchFamily="34" charset="-79"/>
              </a:rPr>
              <a:t>יוחנן י"ד 6</a:t>
            </a:r>
          </a:p>
          <a:p>
            <a:pPr algn="r" rtl="1" eaLnBrk="1" hangingPunct="1">
              <a:lnSpc>
                <a:spcPct val="95000"/>
              </a:lnSpc>
              <a:spcBef>
                <a:spcPts val="1200"/>
              </a:spcBef>
              <a:buClr>
                <a:srgbClr val="008000"/>
              </a:buClr>
              <a:defRPr/>
            </a:pPr>
            <a:r>
              <a:rPr lang="he-IL" sz="3600" dirty="0">
                <a:solidFill>
                  <a:srgbClr val="000000"/>
                </a:solidFill>
                <a:ea typeface="Times New Roman" panose="02020603050405020304" pitchFamily="18" charset="0"/>
                <a:cs typeface="David" panose="020E0502060401010101" pitchFamily="34" charset="-79"/>
              </a:rPr>
              <a:t>מִי יַפְרִידֵנוּ מֵאַהֲבַת הַמָּשִׁיחַ? הַאִם צָרָה אוֹ מְצוּקָה, רְדִיפוֹת אוֹ רָעָב, הַאִם עֵירֹם אוֹ סַכָּנָה אוֹ חֶרֶב?  </a:t>
            </a:r>
            <a:r>
              <a:rPr lang="he-IL" dirty="0">
                <a:solidFill>
                  <a:srgbClr val="000000"/>
                </a:solidFill>
                <a:ea typeface="Times New Roman" panose="02020603050405020304" pitchFamily="18" charset="0"/>
                <a:cs typeface="David" panose="020E0502060401010101" pitchFamily="34" charset="-79"/>
              </a:rPr>
              <a:t>רומים ח' 35</a:t>
            </a:r>
            <a:endParaRPr lang="he-IL" sz="3600" dirty="0">
              <a:latin typeface="+mj-lt"/>
            </a:endParaRPr>
          </a:p>
        </p:txBody>
      </p:sp>
      <p:sp>
        <p:nvSpPr>
          <p:cNvPr id="6" name="Rectangle 2">
            <a:extLst>
              <a:ext uri="{FF2B5EF4-FFF2-40B4-BE49-F238E27FC236}">
                <a16:creationId xmlns:a16="http://schemas.microsoft.com/office/drawing/2014/main" id="{1B427A6C-A443-444A-B695-930504654C0A}"/>
              </a:ext>
            </a:extLst>
          </p:cNvPr>
          <p:cNvSpPr>
            <a:spLocks noGrp="1" noChangeArrowheads="1"/>
          </p:cNvSpPr>
          <p:nvPr>
            <p:ph type="title"/>
          </p:nvPr>
        </p:nvSpPr>
        <p:spPr>
          <a:xfrm>
            <a:off x="0" y="27384"/>
            <a:ext cx="9144000" cy="1961456"/>
          </a:xfrm>
        </p:spPr>
        <p:txBody>
          <a:bodyPr/>
          <a:lstStyle/>
          <a:p>
            <a:pPr rtl="1" eaLnBrk="1" hangingPunct="1"/>
            <a:r>
              <a:rPr lang="he-IL" b="1" dirty="0">
                <a:solidFill>
                  <a:srgbClr val="008000"/>
                </a:solidFill>
                <a:ea typeface="Times New Roman" panose="02020603050405020304" pitchFamily="18" charset="0"/>
                <a:cs typeface="David" panose="020E0502060401010101" pitchFamily="34" charset="-79"/>
              </a:rPr>
              <a:t>אֲדוֹנֵנוּ, אֶל מִי נֵלֵךְ? דִּבְרֵי חַיֵּי עוֹלָם עִמְּךָ. </a:t>
            </a:r>
            <a:br>
              <a:rPr lang="en-US" b="1" dirty="0">
                <a:solidFill>
                  <a:srgbClr val="008000"/>
                </a:solidFill>
                <a:ea typeface="Times New Roman" panose="02020603050405020304" pitchFamily="18" charset="0"/>
                <a:cs typeface="David" panose="020E0502060401010101" pitchFamily="34" charset="-79"/>
              </a:rPr>
            </a:br>
            <a:r>
              <a:rPr lang="he-IL" b="1" dirty="0">
                <a:solidFill>
                  <a:srgbClr val="008000"/>
                </a:solidFill>
                <a:ea typeface="Times New Roman" panose="02020603050405020304" pitchFamily="18" charset="0"/>
                <a:cs typeface="David" panose="020E0502060401010101" pitchFamily="34" charset="-79"/>
              </a:rPr>
              <a:t>וַאֲנַחְנוּ הֶאֱמַנּוּ וְיָדַעְנוּ שֶׁאַתָּה קְדוֹשׁ הָאֱלֹהִים.</a:t>
            </a:r>
            <a:br>
              <a:rPr lang="en-US" b="1" dirty="0">
                <a:solidFill>
                  <a:srgbClr val="008000"/>
                </a:solidFill>
                <a:ea typeface="Times New Roman" panose="02020603050405020304" pitchFamily="18" charset="0"/>
                <a:cs typeface="David" panose="020E0502060401010101" pitchFamily="34" charset="-79"/>
              </a:rPr>
            </a:br>
            <a:r>
              <a:rPr lang="he-IL" sz="3200" dirty="0">
                <a:solidFill>
                  <a:srgbClr val="008000"/>
                </a:solidFill>
                <a:ea typeface="Times New Roman" panose="02020603050405020304" pitchFamily="18" charset="0"/>
                <a:cs typeface="David" panose="020E0502060401010101" pitchFamily="34" charset="-79"/>
              </a:rPr>
              <a:t>יוחנן ו' 68-69</a:t>
            </a:r>
            <a:endParaRPr lang="en-US" dirty="0">
              <a:solidFill>
                <a:srgbClr val="008000"/>
              </a:solidFill>
            </a:endParaRPr>
          </a:p>
        </p:txBody>
      </p:sp>
    </p:spTree>
    <p:extLst>
      <p:ext uri="{BB962C8B-B14F-4D97-AF65-F5344CB8AC3E}">
        <p14:creationId xmlns:p14="http://schemas.microsoft.com/office/powerpoint/2010/main" val="1626263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fade">
                                      <p:cBhvr>
                                        <p:cTn id="7" dur="1000"/>
                                        <p:tgtEl>
                                          <p:spTgt spid="307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75">
                                            <p:txEl>
                                              <p:pRg st="2" end="2"/>
                                            </p:txEl>
                                          </p:spTgt>
                                        </p:tgtEl>
                                        <p:attrNameLst>
                                          <p:attrName>style.visibility</p:attrName>
                                        </p:attrNameLst>
                                      </p:cBhvr>
                                      <p:to>
                                        <p:strVal val="visible"/>
                                      </p:to>
                                    </p:set>
                                    <p:animEffect transition="in" filter="fade">
                                      <p:cBhvr>
                                        <p:cTn id="12" dur="1000"/>
                                        <p:tgtEl>
                                          <p:spTgt spid="307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75">
                                            <p:txEl>
                                              <p:pRg st="3" end="3"/>
                                            </p:txEl>
                                          </p:spTgt>
                                        </p:tgtEl>
                                        <p:attrNameLst>
                                          <p:attrName>style.visibility</p:attrName>
                                        </p:attrNameLst>
                                      </p:cBhvr>
                                      <p:to>
                                        <p:strVal val="visible"/>
                                      </p:to>
                                    </p:set>
                                    <p:animEffect transition="in" filter="fade">
                                      <p:cBhvr>
                                        <p:cTn id="17" dur="1000"/>
                                        <p:tgtEl>
                                          <p:spTgt spid="30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07504" y="2132856"/>
            <a:ext cx="8712968" cy="4464496"/>
          </a:xfrm>
        </p:spPr>
        <p:txBody>
          <a:bodyPr/>
          <a:lstStyle/>
          <a:p>
            <a:pPr marL="0" indent="0" algn="r" rtl="1" eaLnBrk="1" hangingPunct="1">
              <a:lnSpc>
                <a:spcPct val="95000"/>
              </a:lnSpc>
              <a:spcBef>
                <a:spcPct val="35000"/>
              </a:spcBef>
              <a:buClr>
                <a:srgbClr val="008000"/>
              </a:buClr>
              <a:buNone/>
              <a:defRPr/>
            </a:pPr>
            <a:r>
              <a:rPr lang="he-IL" sz="3600" b="1" dirty="0">
                <a:latin typeface="+mj-lt"/>
              </a:rPr>
              <a:t>אנו זקוקים לדברי חיי עולם מפי קדוש אלוהים!</a:t>
            </a:r>
          </a:p>
          <a:p>
            <a:pPr algn="r" rtl="1" eaLnBrk="1" hangingPunct="1">
              <a:lnSpc>
                <a:spcPct val="95000"/>
              </a:lnSpc>
              <a:spcBef>
                <a:spcPct val="35000"/>
              </a:spcBef>
              <a:buClr>
                <a:srgbClr val="008000"/>
              </a:buClr>
              <a:defRPr/>
            </a:pPr>
            <a:r>
              <a:rPr lang="he-IL" sz="3600" dirty="0">
                <a:latin typeface="+mj-lt"/>
              </a:rPr>
              <a:t>הבלעדיות המוחלטת של ישוע והביטחון שלנו </a:t>
            </a:r>
            <a:endParaRPr lang="he-IL" dirty="0">
              <a:ea typeface="Times New Roman" panose="02020603050405020304" pitchFamily="18" charset="0"/>
              <a:cs typeface="David" panose="020E0502060401010101" pitchFamily="34" charset="-79"/>
            </a:endParaRPr>
          </a:p>
          <a:p>
            <a:pPr algn="r" rtl="1" eaLnBrk="1" hangingPunct="1">
              <a:lnSpc>
                <a:spcPts val="4000"/>
              </a:lnSpc>
              <a:spcBef>
                <a:spcPts val="1200"/>
              </a:spcBef>
              <a:buClr>
                <a:srgbClr val="008000"/>
              </a:buClr>
              <a:defRPr/>
            </a:pPr>
            <a:r>
              <a:rPr lang="he-IL" sz="3600" dirty="0">
                <a:solidFill>
                  <a:srgbClr val="000000"/>
                </a:solidFill>
                <a:ea typeface="Times New Roman" panose="02020603050405020304" pitchFamily="18" charset="0"/>
                <a:cs typeface="David" panose="020E0502060401010101" pitchFamily="34" charset="-79"/>
              </a:rPr>
              <a:t>וַאֲנִי בָּטוּחַ כִּי לֹא </a:t>
            </a:r>
            <a:r>
              <a:rPr lang="he-IL" sz="3600" dirty="0" err="1">
                <a:solidFill>
                  <a:srgbClr val="000000"/>
                </a:solidFill>
                <a:ea typeface="Times New Roman" panose="02020603050405020304" pitchFamily="18" charset="0"/>
                <a:cs typeface="David" panose="020E0502060401010101" pitchFamily="34" charset="-79"/>
              </a:rPr>
              <a:t>הַמָּוֶת</a:t>
            </a:r>
            <a:r>
              <a:rPr lang="he-IL" sz="3600" dirty="0">
                <a:solidFill>
                  <a:srgbClr val="000000"/>
                </a:solidFill>
                <a:ea typeface="Times New Roman" panose="02020603050405020304" pitchFamily="18" charset="0"/>
                <a:cs typeface="David" panose="020E0502060401010101" pitchFamily="34" charset="-79"/>
              </a:rPr>
              <a:t> וְלֹא הַחַיִּים, לֹא מַלְאָכִים וְלֹא שַׁלִּיטִים, לֹא דְּבָרִים שֶׁבַּהֹוֶה וְלֹא דְּבָרִים שֶׁעֲתִידִים לָבוֹא, לֹא כֹּחוֹת, לֹא גְּבָהִים וְלֹא מַעֲמַקִּים וְלֹא שׁוּם יְצוּר אַחֵר לֹא יוּכְלוּ לְהַפְרִידֵנוּ מֵאַהֲבַת אֱלֹהִים שֶׁבַּמָּשִׁיחַ יֵשׁוּעַ אֲדוֹנֵנוּ.  </a:t>
            </a:r>
            <a:r>
              <a:rPr lang="he-IL" dirty="0">
                <a:solidFill>
                  <a:srgbClr val="000000"/>
                </a:solidFill>
                <a:ea typeface="Times New Roman" panose="02020603050405020304" pitchFamily="18" charset="0"/>
                <a:cs typeface="David" panose="020E0502060401010101" pitchFamily="34" charset="-79"/>
              </a:rPr>
              <a:t>רומים ח' 38-39</a:t>
            </a:r>
          </a:p>
          <a:p>
            <a:pPr algn="r" rtl="1" eaLnBrk="1" hangingPunct="1">
              <a:lnSpc>
                <a:spcPts val="4000"/>
              </a:lnSpc>
              <a:spcBef>
                <a:spcPts val="1200"/>
              </a:spcBef>
              <a:buClr>
                <a:srgbClr val="008000"/>
              </a:buClr>
              <a:defRPr/>
            </a:pPr>
            <a:r>
              <a:rPr lang="he-IL" sz="3600" dirty="0">
                <a:solidFill>
                  <a:srgbClr val="000000"/>
                </a:solidFill>
                <a:latin typeface="+mj-lt"/>
              </a:rPr>
              <a:t>מאיזו אהבה בלתי אפשרי להפריד אותך?</a:t>
            </a:r>
            <a:endParaRPr lang="he-IL" sz="3600" dirty="0">
              <a:latin typeface="+mj-lt"/>
            </a:endParaRPr>
          </a:p>
        </p:txBody>
      </p:sp>
      <p:sp>
        <p:nvSpPr>
          <p:cNvPr id="6" name="Rectangle 2">
            <a:extLst>
              <a:ext uri="{FF2B5EF4-FFF2-40B4-BE49-F238E27FC236}">
                <a16:creationId xmlns:a16="http://schemas.microsoft.com/office/drawing/2014/main" id="{1B427A6C-A443-444A-B695-930504654C0A}"/>
              </a:ext>
            </a:extLst>
          </p:cNvPr>
          <p:cNvSpPr>
            <a:spLocks noGrp="1" noChangeArrowheads="1"/>
          </p:cNvSpPr>
          <p:nvPr>
            <p:ph type="title"/>
          </p:nvPr>
        </p:nvSpPr>
        <p:spPr>
          <a:xfrm>
            <a:off x="0" y="27384"/>
            <a:ext cx="9144000" cy="1961456"/>
          </a:xfrm>
        </p:spPr>
        <p:txBody>
          <a:bodyPr/>
          <a:lstStyle/>
          <a:p>
            <a:pPr rtl="1" eaLnBrk="1" hangingPunct="1"/>
            <a:r>
              <a:rPr lang="he-IL" b="1" dirty="0">
                <a:solidFill>
                  <a:srgbClr val="008000"/>
                </a:solidFill>
                <a:ea typeface="Times New Roman" panose="02020603050405020304" pitchFamily="18" charset="0"/>
                <a:cs typeface="David" panose="020E0502060401010101" pitchFamily="34" charset="-79"/>
              </a:rPr>
              <a:t>אֲדוֹנֵנוּ, אֶל מִי נֵלֵךְ? דִּבְרֵי חַיֵּי עוֹלָם עִמְּךָ. </a:t>
            </a:r>
            <a:br>
              <a:rPr lang="en-US" b="1" dirty="0">
                <a:solidFill>
                  <a:srgbClr val="008000"/>
                </a:solidFill>
                <a:ea typeface="Times New Roman" panose="02020603050405020304" pitchFamily="18" charset="0"/>
                <a:cs typeface="David" panose="020E0502060401010101" pitchFamily="34" charset="-79"/>
              </a:rPr>
            </a:br>
            <a:r>
              <a:rPr lang="he-IL" b="1" dirty="0">
                <a:solidFill>
                  <a:srgbClr val="008000"/>
                </a:solidFill>
                <a:ea typeface="Times New Roman" panose="02020603050405020304" pitchFamily="18" charset="0"/>
                <a:cs typeface="David" panose="020E0502060401010101" pitchFamily="34" charset="-79"/>
              </a:rPr>
              <a:t>וַאֲנַחְנוּ הֶאֱמַנּוּ וְיָדַעְנוּ שֶׁאַתָּה קְדוֹשׁ הָאֱלֹהִים.</a:t>
            </a:r>
            <a:br>
              <a:rPr lang="en-US" b="1" dirty="0">
                <a:solidFill>
                  <a:srgbClr val="008000"/>
                </a:solidFill>
                <a:ea typeface="Times New Roman" panose="02020603050405020304" pitchFamily="18" charset="0"/>
                <a:cs typeface="David" panose="020E0502060401010101" pitchFamily="34" charset="-79"/>
              </a:rPr>
            </a:br>
            <a:r>
              <a:rPr lang="he-IL" sz="3200" dirty="0">
                <a:solidFill>
                  <a:srgbClr val="008000"/>
                </a:solidFill>
                <a:ea typeface="Times New Roman" panose="02020603050405020304" pitchFamily="18" charset="0"/>
                <a:cs typeface="David" panose="020E0502060401010101" pitchFamily="34" charset="-79"/>
              </a:rPr>
              <a:t>יוחנן ו' 68-69</a:t>
            </a:r>
            <a:endParaRPr lang="en-US" dirty="0">
              <a:solidFill>
                <a:srgbClr val="008000"/>
              </a:solidFill>
            </a:endParaRPr>
          </a:p>
        </p:txBody>
      </p:sp>
    </p:spTree>
    <p:extLst>
      <p:ext uri="{BB962C8B-B14F-4D97-AF65-F5344CB8AC3E}">
        <p14:creationId xmlns:p14="http://schemas.microsoft.com/office/powerpoint/2010/main" val="3885076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5">
                                            <p:txEl>
                                              <p:pRg st="2" end="2"/>
                                            </p:txEl>
                                          </p:spTgt>
                                        </p:tgtEl>
                                        <p:attrNameLst>
                                          <p:attrName>style.visibility</p:attrName>
                                        </p:attrNameLst>
                                      </p:cBhvr>
                                      <p:to>
                                        <p:strVal val="visible"/>
                                      </p:to>
                                    </p:set>
                                    <p:animEffect transition="in" filter="fade">
                                      <p:cBhvr>
                                        <p:cTn id="7" dur="1000"/>
                                        <p:tgtEl>
                                          <p:spTgt spid="307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75">
                                            <p:txEl>
                                              <p:pRg st="3" end="3"/>
                                            </p:txEl>
                                          </p:spTgt>
                                        </p:tgtEl>
                                        <p:attrNameLst>
                                          <p:attrName>style.visibility</p:attrName>
                                        </p:attrNameLst>
                                      </p:cBhvr>
                                      <p:to>
                                        <p:strVal val="visible"/>
                                      </p:to>
                                    </p:set>
                                    <p:animEffect transition="in" filter="fade">
                                      <p:cBhvr>
                                        <p:cTn id="12" dur="1000"/>
                                        <p:tgtEl>
                                          <p:spTgt spid="30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07504" y="2132856"/>
            <a:ext cx="8712968" cy="4464496"/>
          </a:xfrm>
        </p:spPr>
        <p:txBody>
          <a:bodyPr/>
          <a:lstStyle/>
          <a:p>
            <a:pPr algn="r" rtl="1" eaLnBrk="1" hangingPunct="1">
              <a:lnSpc>
                <a:spcPct val="95000"/>
              </a:lnSpc>
              <a:spcBef>
                <a:spcPct val="35000"/>
              </a:spcBef>
              <a:buClr>
                <a:srgbClr val="008000"/>
              </a:buClr>
              <a:defRPr/>
            </a:pPr>
            <a:r>
              <a:rPr lang="he-IL" sz="3600" dirty="0">
                <a:latin typeface="+mj-lt"/>
              </a:rPr>
              <a:t>מה יש לך שלא יילקח ממך?</a:t>
            </a:r>
          </a:p>
          <a:p>
            <a:pPr algn="r" rtl="1" eaLnBrk="1" hangingPunct="1">
              <a:lnSpc>
                <a:spcPct val="95000"/>
              </a:lnSpc>
              <a:spcBef>
                <a:spcPct val="35000"/>
              </a:spcBef>
              <a:buClr>
                <a:srgbClr val="008000"/>
              </a:buClr>
              <a:defRPr/>
            </a:pPr>
            <a:r>
              <a:rPr lang="he-IL" sz="3600" b="1" dirty="0">
                <a:ea typeface="Times New Roman" panose="02020603050405020304" pitchFamily="18" charset="0"/>
              </a:rPr>
              <a:t>מה יש לך לתת</a:t>
            </a:r>
            <a:r>
              <a:rPr lang="he-IL" sz="3600" dirty="0">
                <a:ea typeface="Times New Roman" panose="02020603050405020304" pitchFamily="18" charset="0"/>
              </a:rPr>
              <a:t> שלא יילקח, ייגנב, יישרף? </a:t>
            </a:r>
          </a:p>
          <a:p>
            <a:pPr algn="r" rtl="1" eaLnBrk="1" hangingPunct="1">
              <a:lnSpc>
                <a:spcPct val="95000"/>
              </a:lnSpc>
              <a:spcBef>
                <a:spcPct val="35000"/>
              </a:spcBef>
              <a:buClr>
                <a:srgbClr val="008000"/>
              </a:buClr>
              <a:defRPr/>
            </a:pPr>
            <a:r>
              <a:rPr lang="he-IL" sz="3600" dirty="0">
                <a:solidFill>
                  <a:srgbClr val="000000"/>
                </a:solidFill>
                <a:ea typeface="Times New Roman" panose="02020603050405020304" pitchFamily="18" charset="0"/>
                <a:cs typeface="David" panose="020E0502060401010101" pitchFamily="34" charset="-79"/>
              </a:rPr>
              <a:t>כֵּיפָא אָמַר: </a:t>
            </a:r>
            <a:r>
              <a:rPr lang="he-IL" sz="3600" b="1" dirty="0">
                <a:solidFill>
                  <a:srgbClr val="000000"/>
                </a:solidFill>
                <a:ea typeface="Times New Roman" panose="02020603050405020304" pitchFamily="18" charset="0"/>
                <a:cs typeface="David" panose="020E0502060401010101" pitchFamily="34" charset="-79"/>
              </a:rPr>
              <a:t>"כֶּסֶף וְזָהָב אֵין לִי, אֲבָל אֶת מַה שֶּׁיֵּשׁ לִי, אֶת זֶה אֶתֵּן לְךָ: בְּשֵׁם יֵשׁוּעַ הַמָּשִׁיחַ מִנָּצְרַת - הִתְהַלֵּךְ!"</a:t>
            </a:r>
            <a:r>
              <a:rPr lang="he-IL" sz="3600" dirty="0">
                <a:solidFill>
                  <a:srgbClr val="000000"/>
                </a:solidFill>
                <a:ea typeface="Times New Roman" panose="02020603050405020304" pitchFamily="18" charset="0"/>
                <a:cs typeface="David" panose="020E0502060401010101" pitchFamily="34" charset="-79"/>
              </a:rPr>
              <a:t>  </a:t>
            </a:r>
            <a:r>
              <a:rPr lang="he-IL" dirty="0">
                <a:solidFill>
                  <a:srgbClr val="000000"/>
                </a:solidFill>
                <a:ea typeface="Times New Roman" panose="02020603050405020304" pitchFamily="18" charset="0"/>
                <a:cs typeface="David" panose="020E0502060401010101" pitchFamily="34" charset="-79"/>
              </a:rPr>
              <a:t>מעשי השליחים ג' 6</a:t>
            </a:r>
          </a:p>
          <a:p>
            <a:pPr algn="r" rtl="1" eaLnBrk="1" hangingPunct="1">
              <a:lnSpc>
                <a:spcPct val="95000"/>
              </a:lnSpc>
              <a:spcBef>
                <a:spcPct val="35000"/>
              </a:spcBef>
              <a:buClr>
                <a:srgbClr val="008000"/>
              </a:buClr>
              <a:defRPr/>
            </a:pPr>
            <a:r>
              <a:rPr lang="he-IL" sz="3600" dirty="0">
                <a:solidFill>
                  <a:srgbClr val="000000"/>
                </a:solidFill>
                <a:latin typeface="+mj-lt"/>
              </a:rPr>
              <a:t>עם מי נלך? אל מי נפנה אחרים? </a:t>
            </a:r>
            <a:endParaRPr lang="he-IL" sz="3600" dirty="0">
              <a:latin typeface="+mj-lt"/>
            </a:endParaRPr>
          </a:p>
        </p:txBody>
      </p:sp>
      <p:sp>
        <p:nvSpPr>
          <p:cNvPr id="6" name="Rectangle 2">
            <a:extLst>
              <a:ext uri="{FF2B5EF4-FFF2-40B4-BE49-F238E27FC236}">
                <a16:creationId xmlns:a16="http://schemas.microsoft.com/office/drawing/2014/main" id="{1B427A6C-A443-444A-B695-930504654C0A}"/>
              </a:ext>
            </a:extLst>
          </p:cNvPr>
          <p:cNvSpPr>
            <a:spLocks noGrp="1" noChangeArrowheads="1"/>
          </p:cNvSpPr>
          <p:nvPr>
            <p:ph type="title"/>
          </p:nvPr>
        </p:nvSpPr>
        <p:spPr>
          <a:xfrm>
            <a:off x="0" y="27384"/>
            <a:ext cx="9144000" cy="1961456"/>
          </a:xfrm>
        </p:spPr>
        <p:txBody>
          <a:bodyPr/>
          <a:lstStyle/>
          <a:p>
            <a:pPr rtl="1" eaLnBrk="1" hangingPunct="1"/>
            <a:r>
              <a:rPr lang="he-IL" b="1" dirty="0">
                <a:solidFill>
                  <a:srgbClr val="008000"/>
                </a:solidFill>
                <a:ea typeface="Times New Roman" panose="02020603050405020304" pitchFamily="18" charset="0"/>
                <a:cs typeface="David" panose="020E0502060401010101" pitchFamily="34" charset="-79"/>
              </a:rPr>
              <a:t>אֲדוֹנֵנוּ, אֶל מִי נֵלֵךְ? דִּבְרֵי חַיֵּי עוֹלָם עִמְּךָ. </a:t>
            </a:r>
            <a:br>
              <a:rPr lang="en-US" b="1" dirty="0">
                <a:solidFill>
                  <a:srgbClr val="008000"/>
                </a:solidFill>
                <a:ea typeface="Times New Roman" panose="02020603050405020304" pitchFamily="18" charset="0"/>
                <a:cs typeface="David" panose="020E0502060401010101" pitchFamily="34" charset="-79"/>
              </a:rPr>
            </a:br>
            <a:r>
              <a:rPr lang="he-IL" b="1" dirty="0">
                <a:solidFill>
                  <a:srgbClr val="008000"/>
                </a:solidFill>
                <a:ea typeface="Times New Roman" panose="02020603050405020304" pitchFamily="18" charset="0"/>
                <a:cs typeface="David" panose="020E0502060401010101" pitchFamily="34" charset="-79"/>
              </a:rPr>
              <a:t>וַאֲנַחְנוּ הֶאֱמַנּוּ וְיָדַעְנוּ שֶׁאַתָּה קְדוֹשׁ הָאֱלֹהִים.</a:t>
            </a:r>
            <a:br>
              <a:rPr lang="en-US" b="1" dirty="0">
                <a:solidFill>
                  <a:srgbClr val="008000"/>
                </a:solidFill>
                <a:ea typeface="Times New Roman" panose="02020603050405020304" pitchFamily="18" charset="0"/>
                <a:cs typeface="David" panose="020E0502060401010101" pitchFamily="34" charset="-79"/>
              </a:rPr>
            </a:br>
            <a:r>
              <a:rPr lang="he-IL" sz="3200" dirty="0">
                <a:solidFill>
                  <a:srgbClr val="008000"/>
                </a:solidFill>
                <a:ea typeface="Times New Roman" panose="02020603050405020304" pitchFamily="18" charset="0"/>
                <a:cs typeface="David" panose="020E0502060401010101" pitchFamily="34" charset="-79"/>
              </a:rPr>
              <a:t>יוחנן ו' 68-69</a:t>
            </a:r>
            <a:endParaRPr lang="en-US" dirty="0">
              <a:solidFill>
                <a:srgbClr val="008000"/>
              </a:solidFill>
            </a:endParaRPr>
          </a:p>
        </p:txBody>
      </p:sp>
    </p:spTree>
    <p:extLst>
      <p:ext uri="{BB962C8B-B14F-4D97-AF65-F5344CB8AC3E}">
        <p14:creationId xmlns:p14="http://schemas.microsoft.com/office/powerpoint/2010/main" val="3497598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fade">
                                      <p:cBhvr>
                                        <p:cTn id="12" dur="1000"/>
                                        <p:tgtEl>
                                          <p:spTgt spid="30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75">
                                            <p:txEl>
                                              <p:pRg st="2" end="2"/>
                                            </p:txEl>
                                          </p:spTgt>
                                        </p:tgtEl>
                                        <p:attrNameLst>
                                          <p:attrName>style.visibility</p:attrName>
                                        </p:attrNameLst>
                                      </p:cBhvr>
                                      <p:to>
                                        <p:strVal val="visible"/>
                                      </p:to>
                                    </p:set>
                                    <p:animEffect transition="in" filter="fade">
                                      <p:cBhvr>
                                        <p:cTn id="17" dur="1000"/>
                                        <p:tgtEl>
                                          <p:spTgt spid="30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75">
                                            <p:txEl>
                                              <p:pRg st="3" end="3"/>
                                            </p:txEl>
                                          </p:spTgt>
                                        </p:tgtEl>
                                        <p:attrNameLst>
                                          <p:attrName>style.visibility</p:attrName>
                                        </p:attrNameLst>
                                      </p:cBhvr>
                                      <p:to>
                                        <p:strVal val="visible"/>
                                      </p:to>
                                    </p:set>
                                    <p:animEffect transition="in" filter="fade">
                                      <p:cBhvr>
                                        <p:cTn id="22" dur="1000"/>
                                        <p:tgtEl>
                                          <p:spTgt spid="30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07504" y="2060848"/>
            <a:ext cx="8712968" cy="4464496"/>
          </a:xfrm>
        </p:spPr>
        <p:txBody>
          <a:bodyPr/>
          <a:lstStyle/>
          <a:p>
            <a:pPr algn="r" rtl="1" eaLnBrk="1" hangingPunct="1">
              <a:lnSpc>
                <a:spcPct val="95000"/>
              </a:lnSpc>
              <a:spcBef>
                <a:spcPct val="35000"/>
              </a:spcBef>
              <a:buClr>
                <a:srgbClr val="008000"/>
              </a:buClr>
              <a:defRPr/>
            </a:pPr>
            <a:r>
              <a:rPr lang="he-IL" sz="3600" dirty="0">
                <a:latin typeface="+mj-lt"/>
              </a:rPr>
              <a:t>כולנו חלשים וחסרי אונים.  </a:t>
            </a:r>
            <a:br>
              <a:rPr lang="en-US" sz="3600" dirty="0">
                <a:latin typeface="+mj-lt"/>
              </a:rPr>
            </a:br>
            <a:r>
              <a:rPr lang="he-IL" sz="3600" dirty="0">
                <a:latin typeface="+mj-lt"/>
              </a:rPr>
              <a:t>כך זה התחיל וכך זה גם יישאר! </a:t>
            </a:r>
          </a:p>
          <a:p>
            <a:pPr algn="r" rtl="1" eaLnBrk="1" hangingPunct="1">
              <a:lnSpc>
                <a:spcPct val="95000"/>
              </a:lnSpc>
              <a:spcBef>
                <a:spcPct val="35000"/>
              </a:spcBef>
              <a:buClr>
                <a:srgbClr val="008000"/>
              </a:buClr>
              <a:defRPr/>
            </a:pPr>
            <a:r>
              <a:rPr lang="he-IL" sz="3600" dirty="0">
                <a:ea typeface="Times New Roman" panose="02020603050405020304" pitchFamily="18" charset="0"/>
              </a:rPr>
              <a:t>שקרי וטקטיקות השטן כדי לשתק אותנו:</a:t>
            </a:r>
          </a:p>
          <a:p>
            <a:pPr lvl="1" algn="r" rtl="1" eaLnBrk="1" hangingPunct="1">
              <a:lnSpc>
                <a:spcPct val="95000"/>
              </a:lnSpc>
              <a:spcBef>
                <a:spcPts val="900"/>
              </a:spcBef>
              <a:buClr>
                <a:srgbClr val="008000"/>
              </a:buClr>
              <a:defRPr/>
            </a:pPr>
            <a:r>
              <a:rPr lang="he-IL" sz="3200" dirty="0">
                <a:ea typeface="Times New Roman" panose="02020603050405020304" pitchFamily="18" charset="0"/>
              </a:rPr>
              <a:t> אתה גדול, גיבור וחזק. טוב שיש לאלוהים אותך. </a:t>
            </a:r>
          </a:p>
          <a:p>
            <a:pPr lvl="1" algn="r" rtl="1" eaLnBrk="1" hangingPunct="1">
              <a:lnSpc>
                <a:spcPct val="95000"/>
              </a:lnSpc>
              <a:spcBef>
                <a:spcPts val="900"/>
              </a:spcBef>
              <a:buClr>
                <a:srgbClr val="008000"/>
              </a:buClr>
              <a:defRPr/>
            </a:pPr>
            <a:r>
              <a:rPr lang="he-IL" sz="3200" dirty="0">
                <a:ea typeface="Times New Roman" panose="02020603050405020304" pitchFamily="18" charset="0"/>
              </a:rPr>
              <a:t> אתה אפס, חלש ומאכזב. אלוהים לא רוצה אותך. </a:t>
            </a:r>
          </a:p>
          <a:p>
            <a:pPr algn="r" rtl="1" eaLnBrk="1" hangingPunct="1">
              <a:lnSpc>
                <a:spcPct val="95000"/>
              </a:lnSpc>
              <a:spcBef>
                <a:spcPct val="35000"/>
              </a:spcBef>
              <a:buClr>
                <a:srgbClr val="008000"/>
              </a:buClr>
              <a:defRPr/>
            </a:pPr>
            <a:r>
              <a:rPr lang="he-IL" sz="3600" dirty="0">
                <a:solidFill>
                  <a:srgbClr val="000000"/>
                </a:solidFill>
                <a:ea typeface="Times New Roman" panose="02020603050405020304" pitchFamily="18" charset="0"/>
                <a:cs typeface="David" panose="020E0502060401010101" pitchFamily="34" charset="-79"/>
              </a:rPr>
              <a:t>אַךְ הוּא אָמַר לִי: "</a:t>
            </a:r>
            <a:r>
              <a:rPr lang="he-IL" sz="3600" b="1" dirty="0">
                <a:solidFill>
                  <a:srgbClr val="000000"/>
                </a:solidFill>
                <a:ea typeface="Times New Roman" panose="02020603050405020304" pitchFamily="18" charset="0"/>
                <a:cs typeface="David" panose="020E0502060401010101" pitchFamily="34" charset="-79"/>
              </a:rPr>
              <a:t>דַּי לְךָ חַסְדִּי</a:t>
            </a:r>
            <a:r>
              <a:rPr lang="he-IL" sz="3600" dirty="0">
                <a:solidFill>
                  <a:srgbClr val="000000"/>
                </a:solidFill>
                <a:ea typeface="Times New Roman" panose="02020603050405020304" pitchFamily="18" charset="0"/>
                <a:cs typeface="David" panose="020E0502060401010101" pitchFamily="34" charset="-79"/>
              </a:rPr>
              <a:t>, כִּי בַּחֻלְשָׁה תֻּשְׁלַם גְּבוּרָתִי." עַל כֵּן בְּשִׂמְחָה רַבָּה אֶתְגָּאֶה בְּחֻלְשׁוֹתַי, </a:t>
            </a:r>
            <a:r>
              <a:rPr lang="he-IL" sz="3600" b="1" dirty="0">
                <a:solidFill>
                  <a:srgbClr val="000000"/>
                </a:solidFill>
                <a:ea typeface="Times New Roman" panose="02020603050405020304" pitchFamily="18" charset="0"/>
                <a:cs typeface="David" panose="020E0502060401010101" pitchFamily="34" charset="-79"/>
              </a:rPr>
              <a:t>כְּדֵי שֶׁתִּשְׁרֶה עָלַי גְּבוּרַת הַמָּשִׁיחַ</a:t>
            </a:r>
            <a:r>
              <a:rPr lang="he-IL" sz="3600" dirty="0">
                <a:solidFill>
                  <a:srgbClr val="000000"/>
                </a:solidFill>
                <a:ea typeface="Times New Roman" panose="02020603050405020304" pitchFamily="18" charset="0"/>
                <a:cs typeface="David" panose="020E0502060401010101" pitchFamily="34" charset="-79"/>
              </a:rPr>
              <a:t>.  </a:t>
            </a:r>
            <a:r>
              <a:rPr lang="he-IL" dirty="0">
                <a:solidFill>
                  <a:srgbClr val="000000"/>
                </a:solidFill>
                <a:ea typeface="Times New Roman" panose="02020603050405020304" pitchFamily="18" charset="0"/>
                <a:cs typeface="David" panose="020E0502060401010101" pitchFamily="34" charset="-79"/>
              </a:rPr>
              <a:t>קורינתים ב' י"ב 9</a:t>
            </a:r>
          </a:p>
        </p:txBody>
      </p:sp>
      <p:sp>
        <p:nvSpPr>
          <p:cNvPr id="6" name="Rectangle 2">
            <a:extLst>
              <a:ext uri="{FF2B5EF4-FFF2-40B4-BE49-F238E27FC236}">
                <a16:creationId xmlns:a16="http://schemas.microsoft.com/office/drawing/2014/main" id="{1B427A6C-A443-444A-B695-930504654C0A}"/>
              </a:ext>
            </a:extLst>
          </p:cNvPr>
          <p:cNvSpPr>
            <a:spLocks noGrp="1" noChangeArrowheads="1"/>
          </p:cNvSpPr>
          <p:nvPr>
            <p:ph type="title"/>
          </p:nvPr>
        </p:nvSpPr>
        <p:spPr>
          <a:xfrm>
            <a:off x="0" y="27384"/>
            <a:ext cx="9144000" cy="1961456"/>
          </a:xfrm>
        </p:spPr>
        <p:txBody>
          <a:bodyPr/>
          <a:lstStyle/>
          <a:p>
            <a:pPr rtl="1" eaLnBrk="1" hangingPunct="1"/>
            <a:r>
              <a:rPr lang="he-IL" b="1" dirty="0">
                <a:solidFill>
                  <a:srgbClr val="008000"/>
                </a:solidFill>
                <a:ea typeface="Times New Roman" panose="02020603050405020304" pitchFamily="18" charset="0"/>
                <a:cs typeface="David" panose="020E0502060401010101" pitchFamily="34" charset="-79"/>
              </a:rPr>
              <a:t>אֲדוֹנֵנוּ, אֶל מִי נֵלֵךְ? דִּבְרֵי חַיֵּי עוֹלָם עִמְּךָ. </a:t>
            </a:r>
            <a:br>
              <a:rPr lang="en-US" b="1" dirty="0">
                <a:solidFill>
                  <a:srgbClr val="008000"/>
                </a:solidFill>
                <a:ea typeface="Times New Roman" panose="02020603050405020304" pitchFamily="18" charset="0"/>
                <a:cs typeface="David" panose="020E0502060401010101" pitchFamily="34" charset="-79"/>
              </a:rPr>
            </a:br>
            <a:r>
              <a:rPr lang="he-IL" b="1" dirty="0">
                <a:solidFill>
                  <a:srgbClr val="008000"/>
                </a:solidFill>
                <a:ea typeface="Times New Roman" panose="02020603050405020304" pitchFamily="18" charset="0"/>
                <a:cs typeface="David" panose="020E0502060401010101" pitchFamily="34" charset="-79"/>
              </a:rPr>
              <a:t>וַאֲנַחְנוּ הֶאֱמַנּוּ וְיָדַעְנוּ שֶׁאַתָּה קְדוֹשׁ הָאֱלֹהִים.</a:t>
            </a:r>
            <a:br>
              <a:rPr lang="en-US" b="1" dirty="0">
                <a:solidFill>
                  <a:srgbClr val="008000"/>
                </a:solidFill>
                <a:ea typeface="Times New Roman" panose="02020603050405020304" pitchFamily="18" charset="0"/>
                <a:cs typeface="David" panose="020E0502060401010101" pitchFamily="34" charset="-79"/>
              </a:rPr>
            </a:br>
            <a:r>
              <a:rPr lang="he-IL" sz="3200" dirty="0">
                <a:solidFill>
                  <a:srgbClr val="008000"/>
                </a:solidFill>
                <a:ea typeface="Times New Roman" panose="02020603050405020304" pitchFamily="18" charset="0"/>
                <a:cs typeface="David" panose="020E0502060401010101" pitchFamily="34" charset="-79"/>
              </a:rPr>
              <a:t>יוחנן ו' 68-69</a:t>
            </a:r>
            <a:endParaRPr lang="en-US" dirty="0">
              <a:solidFill>
                <a:srgbClr val="008000"/>
              </a:solidFill>
            </a:endParaRPr>
          </a:p>
        </p:txBody>
      </p:sp>
    </p:spTree>
    <p:extLst>
      <p:ext uri="{BB962C8B-B14F-4D97-AF65-F5344CB8AC3E}">
        <p14:creationId xmlns:p14="http://schemas.microsoft.com/office/powerpoint/2010/main" val="58416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fade">
                                      <p:cBhvr>
                                        <p:cTn id="12" dur="1000"/>
                                        <p:tgtEl>
                                          <p:spTgt spid="30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75">
                                            <p:txEl>
                                              <p:pRg st="2" end="2"/>
                                            </p:txEl>
                                          </p:spTgt>
                                        </p:tgtEl>
                                        <p:attrNameLst>
                                          <p:attrName>style.visibility</p:attrName>
                                        </p:attrNameLst>
                                      </p:cBhvr>
                                      <p:to>
                                        <p:strVal val="visible"/>
                                      </p:to>
                                    </p:set>
                                    <p:animEffect transition="in" filter="fade">
                                      <p:cBhvr>
                                        <p:cTn id="17" dur="1000"/>
                                        <p:tgtEl>
                                          <p:spTgt spid="30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75">
                                            <p:txEl>
                                              <p:pRg st="3" end="3"/>
                                            </p:txEl>
                                          </p:spTgt>
                                        </p:tgtEl>
                                        <p:attrNameLst>
                                          <p:attrName>style.visibility</p:attrName>
                                        </p:attrNameLst>
                                      </p:cBhvr>
                                      <p:to>
                                        <p:strVal val="visible"/>
                                      </p:to>
                                    </p:set>
                                    <p:animEffect transition="in" filter="fade">
                                      <p:cBhvr>
                                        <p:cTn id="22" dur="1000"/>
                                        <p:tgtEl>
                                          <p:spTgt spid="307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075">
                                            <p:txEl>
                                              <p:pRg st="4" end="4"/>
                                            </p:txEl>
                                          </p:spTgt>
                                        </p:tgtEl>
                                        <p:attrNameLst>
                                          <p:attrName>style.visibility</p:attrName>
                                        </p:attrNameLst>
                                      </p:cBhvr>
                                      <p:to>
                                        <p:strVal val="visible"/>
                                      </p:to>
                                    </p:set>
                                    <p:animEffect transition="in" filter="fade">
                                      <p:cBhvr>
                                        <p:cTn id="27" dur="1000"/>
                                        <p:tgtEl>
                                          <p:spTgt spid="30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07504" y="2132856"/>
            <a:ext cx="8712968" cy="4464496"/>
          </a:xfrm>
        </p:spPr>
        <p:txBody>
          <a:bodyPr/>
          <a:lstStyle/>
          <a:p>
            <a:pPr marL="0" indent="0" algn="ctr" rtl="1" eaLnBrk="1" hangingPunct="1">
              <a:lnSpc>
                <a:spcPct val="95000"/>
              </a:lnSpc>
              <a:spcBef>
                <a:spcPct val="35000"/>
              </a:spcBef>
              <a:buClr>
                <a:srgbClr val="008000"/>
              </a:buClr>
              <a:buNone/>
              <a:defRPr/>
            </a:pPr>
            <a:r>
              <a:rPr lang="he-IL" sz="3600" b="1" dirty="0">
                <a:latin typeface="+mj-lt"/>
              </a:rPr>
              <a:t>בשמו ולמען שמו של מי אתה חי וקיים?</a:t>
            </a:r>
          </a:p>
          <a:p>
            <a:pPr algn="r" rtl="1" eaLnBrk="1" hangingPunct="1">
              <a:lnSpc>
                <a:spcPct val="95000"/>
              </a:lnSpc>
              <a:spcBef>
                <a:spcPct val="35000"/>
              </a:spcBef>
              <a:buClr>
                <a:srgbClr val="008000"/>
              </a:buClr>
              <a:defRPr/>
            </a:pPr>
            <a:r>
              <a:rPr lang="he-IL" sz="3600" dirty="0">
                <a:solidFill>
                  <a:srgbClr val="000000"/>
                </a:solidFill>
                <a:latin typeface="+mj-lt"/>
              </a:rPr>
              <a:t>מהי נקודת ההתייחסות בחייך?</a:t>
            </a:r>
          </a:p>
          <a:p>
            <a:pPr algn="r" rtl="1" eaLnBrk="1" hangingPunct="1">
              <a:lnSpc>
                <a:spcPct val="95000"/>
              </a:lnSpc>
              <a:spcBef>
                <a:spcPct val="35000"/>
              </a:spcBef>
              <a:buClr>
                <a:srgbClr val="008000"/>
              </a:buClr>
              <a:defRPr/>
            </a:pPr>
            <a:r>
              <a:rPr lang="he-IL" sz="3600" dirty="0">
                <a:solidFill>
                  <a:srgbClr val="000000"/>
                </a:solidFill>
                <a:latin typeface="+mj-lt"/>
              </a:rPr>
              <a:t>מה הדבר שבלעדיו אינך מסוגל לדמיין </a:t>
            </a:r>
            <a:br>
              <a:rPr lang="en-US" sz="3600" dirty="0">
                <a:solidFill>
                  <a:srgbClr val="000000"/>
                </a:solidFill>
                <a:latin typeface="+mj-lt"/>
              </a:rPr>
            </a:br>
            <a:r>
              <a:rPr lang="he-IL" sz="3600" dirty="0">
                <a:solidFill>
                  <a:srgbClr val="000000"/>
                </a:solidFill>
                <a:latin typeface="+mj-lt"/>
              </a:rPr>
              <a:t>את חייך?</a:t>
            </a:r>
          </a:p>
          <a:p>
            <a:pPr algn="r" rtl="1" eaLnBrk="1" hangingPunct="1">
              <a:lnSpc>
                <a:spcPct val="95000"/>
              </a:lnSpc>
              <a:spcBef>
                <a:spcPct val="35000"/>
              </a:spcBef>
              <a:buClr>
                <a:srgbClr val="008000"/>
              </a:buClr>
              <a:defRPr/>
            </a:pPr>
            <a:r>
              <a:rPr lang="he-IL" sz="3600" dirty="0">
                <a:solidFill>
                  <a:srgbClr val="000000"/>
                </a:solidFill>
                <a:latin typeface="Times New Roman" panose="02020603050405020304" pitchFamily="18" charset="0"/>
                <a:ea typeface="Times New Roman" panose="02020603050405020304" pitchFamily="18" charset="0"/>
                <a:cs typeface="David" panose="020E0502060401010101" pitchFamily="34" charset="-79"/>
              </a:rPr>
              <a:t>אֲבָל הַדְּבָרִים שֶׁהָיוּ יִתְרוֹן בְּעֵינַי, אוֹתָם חָשַׁבְתִּי לְהֶפְסֵד בִּגְלַל הַמָּשִׁיחַ.</a:t>
            </a:r>
            <a:r>
              <a:rPr lang="he-IL" sz="3600" dirty="0">
                <a:latin typeface="Times New Roman" panose="02020603050405020304" pitchFamily="18" charset="0"/>
                <a:ea typeface="Times New Roman" panose="02020603050405020304" pitchFamily="18" charset="0"/>
                <a:cs typeface="David" panose="020E0502060401010101" pitchFamily="34" charset="-79"/>
              </a:rPr>
              <a:t>  </a:t>
            </a:r>
            <a:r>
              <a:rPr lang="he-IL" dirty="0">
                <a:latin typeface="Times New Roman" panose="02020603050405020304" pitchFamily="18" charset="0"/>
                <a:ea typeface="Times New Roman" panose="02020603050405020304" pitchFamily="18" charset="0"/>
                <a:cs typeface="David" panose="020E0502060401010101" pitchFamily="34" charset="-79"/>
              </a:rPr>
              <a:t>פיליפים ג' 7</a:t>
            </a:r>
            <a:endParaRPr lang="he-IL" sz="2800" dirty="0">
              <a:latin typeface="Times New Roman" panose="02020603050405020304" pitchFamily="18" charset="0"/>
              <a:ea typeface="Times New Roman" panose="02020603050405020304" pitchFamily="18" charset="0"/>
            </a:endParaRPr>
          </a:p>
          <a:p>
            <a:pPr algn="r" rtl="1" eaLnBrk="1" hangingPunct="1">
              <a:lnSpc>
                <a:spcPct val="95000"/>
              </a:lnSpc>
              <a:spcBef>
                <a:spcPct val="35000"/>
              </a:spcBef>
              <a:buClr>
                <a:srgbClr val="008000"/>
              </a:buClr>
              <a:defRPr/>
            </a:pPr>
            <a:endParaRPr lang="he-IL" sz="3600" dirty="0">
              <a:solidFill>
                <a:srgbClr val="000000"/>
              </a:solidFill>
              <a:latin typeface="+mj-lt"/>
            </a:endParaRPr>
          </a:p>
          <a:p>
            <a:pPr algn="r" rtl="1" eaLnBrk="1" hangingPunct="1">
              <a:lnSpc>
                <a:spcPct val="95000"/>
              </a:lnSpc>
              <a:spcBef>
                <a:spcPct val="35000"/>
              </a:spcBef>
              <a:buClr>
                <a:srgbClr val="008000"/>
              </a:buClr>
              <a:defRPr/>
            </a:pPr>
            <a:endParaRPr lang="he-IL" sz="3600" dirty="0">
              <a:latin typeface="+mj-lt"/>
            </a:endParaRPr>
          </a:p>
        </p:txBody>
      </p:sp>
      <p:sp>
        <p:nvSpPr>
          <p:cNvPr id="6" name="Rectangle 2">
            <a:extLst>
              <a:ext uri="{FF2B5EF4-FFF2-40B4-BE49-F238E27FC236}">
                <a16:creationId xmlns:a16="http://schemas.microsoft.com/office/drawing/2014/main" id="{1B427A6C-A443-444A-B695-930504654C0A}"/>
              </a:ext>
            </a:extLst>
          </p:cNvPr>
          <p:cNvSpPr>
            <a:spLocks noGrp="1" noChangeArrowheads="1"/>
          </p:cNvSpPr>
          <p:nvPr>
            <p:ph type="title"/>
          </p:nvPr>
        </p:nvSpPr>
        <p:spPr>
          <a:xfrm>
            <a:off x="0" y="27384"/>
            <a:ext cx="9144000" cy="1961456"/>
          </a:xfrm>
        </p:spPr>
        <p:txBody>
          <a:bodyPr/>
          <a:lstStyle/>
          <a:p>
            <a:pPr rtl="1" eaLnBrk="1" hangingPunct="1"/>
            <a:r>
              <a:rPr lang="he-IL" b="1" dirty="0">
                <a:solidFill>
                  <a:srgbClr val="008000"/>
                </a:solidFill>
                <a:ea typeface="Times New Roman" panose="02020603050405020304" pitchFamily="18" charset="0"/>
                <a:cs typeface="David" panose="020E0502060401010101" pitchFamily="34" charset="-79"/>
              </a:rPr>
              <a:t>אֲדוֹנֵנוּ, אֶל מִי נֵלֵךְ? דִּבְרֵי חַיֵּי עוֹלָם עִמְּךָ. </a:t>
            </a:r>
            <a:br>
              <a:rPr lang="en-US" b="1" dirty="0">
                <a:solidFill>
                  <a:srgbClr val="008000"/>
                </a:solidFill>
                <a:ea typeface="Times New Roman" panose="02020603050405020304" pitchFamily="18" charset="0"/>
                <a:cs typeface="David" panose="020E0502060401010101" pitchFamily="34" charset="-79"/>
              </a:rPr>
            </a:br>
            <a:r>
              <a:rPr lang="he-IL" b="1" dirty="0">
                <a:solidFill>
                  <a:srgbClr val="008000"/>
                </a:solidFill>
                <a:ea typeface="Times New Roman" panose="02020603050405020304" pitchFamily="18" charset="0"/>
                <a:cs typeface="David" panose="020E0502060401010101" pitchFamily="34" charset="-79"/>
              </a:rPr>
              <a:t>וַאֲנַחְנוּ הֶאֱמַנּוּ וְיָדַעְנוּ שֶׁאַתָּה קְדוֹשׁ הָאֱלֹהִים.</a:t>
            </a:r>
            <a:br>
              <a:rPr lang="en-US" b="1" dirty="0">
                <a:solidFill>
                  <a:srgbClr val="008000"/>
                </a:solidFill>
                <a:ea typeface="Times New Roman" panose="02020603050405020304" pitchFamily="18" charset="0"/>
                <a:cs typeface="David" panose="020E0502060401010101" pitchFamily="34" charset="-79"/>
              </a:rPr>
            </a:br>
            <a:r>
              <a:rPr lang="he-IL" sz="3200" dirty="0">
                <a:solidFill>
                  <a:srgbClr val="008000"/>
                </a:solidFill>
                <a:ea typeface="Times New Roman" panose="02020603050405020304" pitchFamily="18" charset="0"/>
                <a:cs typeface="David" panose="020E0502060401010101" pitchFamily="34" charset="-79"/>
              </a:rPr>
              <a:t>יוחנן ו' 68-69</a:t>
            </a:r>
            <a:endParaRPr lang="en-US" dirty="0">
              <a:solidFill>
                <a:srgbClr val="008000"/>
              </a:solidFill>
            </a:endParaRPr>
          </a:p>
        </p:txBody>
      </p:sp>
    </p:spTree>
    <p:extLst>
      <p:ext uri="{BB962C8B-B14F-4D97-AF65-F5344CB8AC3E}">
        <p14:creationId xmlns:p14="http://schemas.microsoft.com/office/powerpoint/2010/main" val="83865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Effect transition="in" filter="fade">
                                      <p:cBhvr>
                                        <p:cTn id="7" dur="1000"/>
                                        <p:tgtEl>
                                          <p:spTgt spid="307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75">
                                            <p:txEl>
                                              <p:pRg st="1" end="1"/>
                                            </p:txEl>
                                          </p:spTgt>
                                        </p:tgtEl>
                                        <p:attrNameLst>
                                          <p:attrName>style.visibility</p:attrName>
                                        </p:attrNameLst>
                                      </p:cBhvr>
                                      <p:to>
                                        <p:strVal val="visible"/>
                                      </p:to>
                                    </p:set>
                                    <p:animEffect transition="in" filter="fade">
                                      <p:cBhvr>
                                        <p:cTn id="12" dur="1000"/>
                                        <p:tgtEl>
                                          <p:spTgt spid="307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75">
                                            <p:txEl>
                                              <p:pRg st="2" end="2"/>
                                            </p:txEl>
                                          </p:spTgt>
                                        </p:tgtEl>
                                        <p:attrNameLst>
                                          <p:attrName>style.visibility</p:attrName>
                                        </p:attrNameLst>
                                      </p:cBhvr>
                                      <p:to>
                                        <p:strVal val="visible"/>
                                      </p:to>
                                    </p:set>
                                    <p:animEffect transition="in" filter="fade">
                                      <p:cBhvr>
                                        <p:cTn id="17" dur="1000"/>
                                        <p:tgtEl>
                                          <p:spTgt spid="307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75">
                                            <p:txEl>
                                              <p:pRg st="3" end="3"/>
                                            </p:txEl>
                                          </p:spTgt>
                                        </p:tgtEl>
                                        <p:attrNameLst>
                                          <p:attrName>style.visibility</p:attrName>
                                        </p:attrNameLst>
                                      </p:cBhvr>
                                      <p:to>
                                        <p:strVal val="visible"/>
                                      </p:to>
                                    </p:set>
                                    <p:animEffect transition="in" filter="fade">
                                      <p:cBhvr>
                                        <p:cTn id="22" dur="1000"/>
                                        <p:tgtEl>
                                          <p:spTgt spid="30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TotalTime>
  <Words>758</Words>
  <Application>Microsoft Office PowerPoint</Application>
  <PresentationFormat>On-screen Show (4:3)</PresentationFormat>
  <Paragraphs>54</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Times New Roman</vt:lpstr>
      <vt:lpstr>Default Design</vt:lpstr>
      <vt:lpstr>אֲדוֹנֵנוּ, אֶל מִי נֵלֵךְ? דִּבְרֵי חַיֵּי עוֹלָם עִמְּךָ.  וַאֲנַחְנוּ הֶאֱמַנּוּ וְיָדַעְנוּ שֶׁאַתָּה קְדוֹשׁ הָאֱלֹהִים. יוחנן ו' 68-69</vt:lpstr>
      <vt:lpstr>אֲדוֹנֵנוּ, אֶל מִי נֵלֵךְ? דִּבְרֵי חַיֵּי עוֹלָם עִמְּךָ.  וַאֲנַחְנוּ הֶאֱמַנּוּ וְיָדַעְנוּ שֶׁאַתָּה קְדוֹשׁ הָאֱלֹהִים. יוחנן ו' 68-69</vt:lpstr>
      <vt:lpstr>אֲדוֹנֵנוּ, אֶל מִי נֵלֵךְ? דִּבְרֵי חַיֵּי עוֹלָם עִמְּךָ.  וַאֲנַחְנוּ הֶאֱמַנּוּ וְיָדַעְנוּ שֶׁאַתָּה קְדוֹשׁ הָאֱלֹהִים. יוחנן ו' 68-69</vt:lpstr>
      <vt:lpstr>אֲדוֹנֵנוּ, אֶל מִי נֵלֵךְ? דִּבְרֵי חַיֵּי עוֹלָם עִמְּךָ.  וַאֲנַחְנוּ הֶאֱמַנּוּ וְיָדַעְנוּ שֶׁאַתָּה קְדוֹשׁ הָאֱלֹהִים. יוחנן ו' 68-69</vt:lpstr>
      <vt:lpstr>אֲדוֹנֵנוּ, אֶל מִי נֵלֵךְ? דִּבְרֵי חַיֵּי עוֹלָם עִמְּךָ.  וַאֲנַחְנוּ הֶאֱמַנּוּ וְיָדַעְנוּ שֶׁאַתָּה קְדוֹשׁ הָאֱלֹהִים. יוחנן ו' 68-69</vt:lpstr>
      <vt:lpstr>אֲדוֹנֵנוּ, אֶל מִי נֵלֵךְ? דִּבְרֵי חַיֵּי עוֹלָם עִמְּךָ.  וַאֲנַחְנוּ הֶאֱמַנּוּ וְיָדַעְנוּ שֶׁאַתָּה קְדוֹשׁ הָאֱלֹהִים. יוחנן ו' 68-69</vt:lpstr>
      <vt:lpstr>אֲדוֹנֵנוּ, אֶל מִי נֵלֵךְ? דִּבְרֵי חַיֵּי עוֹלָם עִמְּךָ.  וַאֲנַחְנוּ הֶאֱמַנּוּ וְיָדַעְנוּ שֶׁאַתָּה קְדוֹשׁ הָאֱלֹהִים. יוחנן ו' 68-69</vt:lpstr>
      <vt:lpstr>אֲדוֹנֵנוּ, אֶל מִי נֵלֵךְ? דִּבְרֵי חַיֵּי עוֹלָם עִמְּךָ.  וַאֲנַחְנוּ הֶאֱמַנּוּ וְיָדַעְנוּ שֶׁאַתָּה קְדוֹשׁ הָאֱלֹהִים. יוחנן ו' 68-69</vt:lpstr>
      <vt:lpstr>אֲדוֹנֵנוּ, אֶל מִי נֵלֵךְ? דִּבְרֵי חַיֵּי עוֹלָם עִמְּךָ.  וַאֲנַחְנוּ הֶאֱמַנּוּ וְיָדַעְנוּ שֶׁאַתָּה קְדוֹשׁ הָאֱלֹהִים. יוחנן ו' 68-69</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Beit-Eliahu</dc:creator>
  <cp:lastModifiedBy>Shay Pinhassi</cp:lastModifiedBy>
  <cp:revision>30</cp:revision>
  <dcterms:created xsi:type="dcterms:W3CDTF">2009-03-24T21:37:51Z</dcterms:created>
  <dcterms:modified xsi:type="dcterms:W3CDTF">2020-05-17T16:16:43Z</dcterms:modified>
</cp:coreProperties>
</file>