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4182" r:id="rId1"/>
  </p:sldMasterIdLst>
  <p:notesMasterIdLst>
    <p:notesMasterId r:id="rId13"/>
  </p:notesMasterIdLst>
  <p:sldIdLst>
    <p:sldId id="258" r:id="rId2"/>
    <p:sldId id="267" r:id="rId3"/>
    <p:sldId id="26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6" r:id="rId12"/>
  </p:sldIdLst>
  <p:sldSz cx="9144000" cy="6858000" type="screen4x3"/>
  <p:notesSz cx="9923463" cy="67881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686" autoAdjust="0"/>
    <p:restoredTop sz="94646"/>
  </p:normalViewPr>
  <p:slideViewPr>
    <p:cSldViewPr snapToGrid="0" snapToObjects="1">
      <p:cViewPr varScale="1">
        <p:scale>
          <a:sx n="103" d="100"/>
          <a:sy n="103" d="100"/>
        </p:scale>
        <p:origin x="10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167" cy="3405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0999" y="1"/>
            <a:ext cx="4300167" cy="3405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E0DAD-ECA9-4FB1-A188-FD97FF4B103C}" type="datetimeFigureOut">
              <a:rPr lang="LID4096" smtClean="0"/>
              <a:t>5/11/19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5937" cy="2290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47" y="3266796"/>
            <a:ext cx="7938770" cy="26728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47565"/>
            <a:ext cx="4300167" cy="34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0999" y="6447565"/>
            <a:ext cx="4300167" cy="34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88A1C-E9E0-419E-AF96-14A6D86EAA0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412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5751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89611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06704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08276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24946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6934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72357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06766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30075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60549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  <a:alpha val="56000"/>
            </a:schemeClr>
          </a:solidFill>
        </p:spPr>
        <p:txBody>
          <a:bodyPr anchor="ctr"/>
          <a:lstStyle>
            <a:lvl1pPr marL="102870" indent="-285750" algn="r" rtl="1" fontAlgn="t">
              <a:buClr>
                <a:schemeClr val="accent5"/>
              </a:buClr>
              <a:buSzPct val="90000"/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  <a:lvl2pPr marL="7429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2pPr>
            <a:lvl3pPr marL="12001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3pPr>
            <a:lvl4pPr marL="15430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4pPr>
            <a:lvl5pPr marL="20002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108F4CF8-CD35-E447-9681-D7491438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4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33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19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4" r:id="rId1"/>
    <p:sldLayoutId id="214748418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70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47" y="-35502"/>
            <a:ext cx="751147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/>
              <a:t>יהושע א' 1-2  	מנהיגות משרתת</a:t>
            </a:r>
            <a:endParaRPr lang="en-US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BCD633-2821-4A75-9C0C-95D5B78B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203851"/>
            <a:ext cx="8091453" cy="4657520"/>
          </a:xfrm>
        </p:spPr>
        <p:txBody>
          <a:bodyPr tIns="180000" anchor="t" anchorCtr="0">
            <a:noAutofit/>
          </a:bodyPr>
          <a:lstStyle/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מנהיג כנוע לסמכות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מנהיג נאמן במעט שהופקד בידיו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מנהיג שלומד בענווה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מנהיג שעובד את ה' בקדושה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מנהיג מלא ברוח ה'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מנהיג באמונה</a:t>
            </a:r>
          </a:p>
          <a:p>
            <a:pPr marL="631825" indent="0">
              <a:buNone/>
            </a:pPr>
            <a:r>
              <a:rPr lang="he-IL" sz="28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במדבר י"ד 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5-10</a:t>
            </a:r>
          </a:p>
        </p:txBody>
      </p:sp>
    </p:spTree>
    <p:extLst>
      <p:ext uri="{BB962C8B-B14F-4D97-AF65-F5344CB8AC3E}">
        <p14:creationId xmlns:p14="http://schemas.microsoft.com/office/powerpoint/2010/main" val="143005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47" y="-35502"/>
            <a:ext cx="751147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/>
              <a:t>יהושע א' 1-2  	מנהיגות משרתת</a:t>
            </a:r>
            <a:endParaRPr lang="en-US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BCD633-2821-4A75-9C0C-95D5B78B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203851"/>
            <a:ext cx="8091453" cy="4657520"/>
          </a:xfrm>
        </p:spPr>
        <p:txBody>
          <a:bodyPr tIns="180000" anchor="t" anchorCtr="0">
            <a:noAutofit/>
          </a:bodyPr>
          <a:lstStyle/>
          <a:p>
            <a:pPr marL="0" indent="0" algn="ctr">
              <a:buNone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מֹשֶׁה עַבְדִּי מֵת;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וְעַתָּה קוּם 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עֲבֹר אֶת הַיַּרְדֵּן הַזֶּה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יש הבדל בין לשרת ובין להיות משרת/עבד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משרת אמיתי תלוי באדון, בחסדו ובנאמנותו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ללכת אחרי</a:t>
            </a:r>
            <a: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ישוע = לשרת את ישוע</a:t>
            </a:r>
          </a:p>
          <a:p>
            <a:pPr marL="631825" indent="0">
              <a:buNone/>
            </a:pP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קולוסים ג' 23, אפסים ו' 6-7</a:t>
            </a:r>
          </a:p>
          <a:p>
            <a:pPr marL="631825" indent="0">
              <a:lnSpc>
                <a:spcPct val="150000"/>
              </a:lnSpc>
              <a:buNone/>
            </a:pP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			</a:t>
            </a:r>
            <a:r>
              <a:rPr lang="he-IL" sz="3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מה יניבו חייך כבן חורין? </a:t>
            </a:r>
          </a:p>
          <a:p>
            <a:pPr marL="625475" indent="-625475"/>
            <a:endParaRPr lang="he-IL" sz="28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666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47" y="-35502"/>
            <a:ext cx="751147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/>
              <a:t>ספר יהושע</a:t>
            </a:r>
            <a:endParaRPr lang="en-US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BCD633-2821-4A75-9C0C-95D5B78B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203851"/>
            <a:ext cx="8091453" cy="4657520"/>
          </a:xfrm>
        </p:spPr>
        <p:txBody>
          <a:bodyPr tIns="180000" anchor="t" anchorCtr="0">
            <a:noAutofit/>
          </a:bodyPr>
          <a:lstStyle/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אנשים מסויימים אמיתיים, במקומות מסויימים אמיתיים, בזמן מסויים אמיתי.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אלוהים מדבר דרך ההיסטוריה כדי ללמד אותנו אמיתות רוחניות חשובות לחיינו היום.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הכניסה לארץ המובטחת אינה דימוי למעבר לחיי הנצח - אלא דימוי לחיים כבני חורין,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תחת ברכת ה', בציות ובהנבת פרי בארץ טובה, גם אם היא קשה ומלאת מאבקים ואויבים. </a:t>
            </a:r>
            <a:endParaRPr lang="en-US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147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47" y="-35502"/>
            <a:ext cx="751147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/>
              <a:t>יהושע א' 1-2</a:t>
            </a:r>
            <a:endParaRPr lang="en-US" sz="3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F90C7A1-3FC9-44A4-83F5-0D1064CE6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203851"/>
            <a:ext cx="8091453" cy="4657520"/>
          </a:xfrm>
        </p:spPr>
        <p:txBody>
          <a:bodyPr tIns="180000" anchor="t" anchorCtr="0">
            <a:noAutofit/>
          </a:bodyPr>
          <a:lstStyle/>
          <a:p>
            <a:pPr marL="0" indent="0">
              <a:buNone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וַיְהִי אַחֲרֵי מוֹת מֹשֶׁה עֶבֶד יְהוָה; וַיֹּאמֶר יְהוָה אֶל יְהוֹשֻׁעַ בִּן-נוּן, מְשָׁרֵת מֹשֶׁה לֵאמֹר: מֹשֶׁה עַבְדִּי מֵת, וְעַתָּה קוּם עֲבֹר אֶת הַיַּרְדֵּן הַזֶּה, אַתָּה וְכָל הָעָם הַזֶּה, אֶל הָאָרֶץ אֲשֶׁר אָנֹכִי נֹתֵן לָהֶם לִבְנֵי יִשְׂרָאֵל.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אלוהים עושה משהו חדש!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האדון מחדש את הקהילה שלו! 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זה מתחיל במנהיגות!  מנהיגות משרתת! </a:t>
            </a:r>
          </a:p>
          <a:p>
            <a:pPr marL="625475" indent="-625475"/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0" indent="0">
              <a:buNone/>
            </a:pPr>
            <a:endParaRPr lang="he-IL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740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47" y="-35502"/>
            <a:ext cx="751147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/>
              <a:t>יהושע א' 1-2  	מנהיגות משרתת</a:t>
            </a:r>
            <a:endParaRPr lang="en-US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BCD633-2821-4A75-9C0C-95D5B78B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203851"/>
            <a:ext cx="8091453" cy="4657520"/>
          </a:xfrm>
        </p:spPr>
        <p:txBody>
          <a:bodyPr tIns="180000" anchor="t" anchorCtr="0">
            <a:noAutofit/>
          </a:bodyPr>
          <a:lstStyle/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"משה מת"  - המוות הוא הדבר הכי צפוי וידוע</a:t>
            </a:r>
          </a:p>
          <a:p>
            <a:pPr marL="625475" indent="-625475"/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איך יהיו ומה יניבו חייך?  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- לא צפוי וידוע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"משה עבד יהוה", "משה עבדי"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יהושע - "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משרת משה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"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יהושע - "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עבד אלוהים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"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אין עבד אלוהים שלא משרת בני אדם!</a:t>
            </a:r>
          </a:p>
        </p:txBody>
      </p:sp>
    </p:spTree>
    <p:extLst>
      <p:ext uri="{BB962C8B-B14F-4D97-AF65-F5344CB8AC3E}">
        <p14:creationId xmlns:p14="http://schemas.microsoft.com/office/powerpoint/2010/main" val="366323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47" y="-35502"/>
            <a:ext cx="751147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/>
              <a:t>יהושע א' 1-2  	מנהיגות משרתת</a:t>
            </a:r>
            <a:endParaRPr lang="en-US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BCD633-2821-4A75-9C0C-95D5B78B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203851"/>
            <a:ext cx="8091453" cy="4657520"/>
          </a:xfrm>
        </p:spPr>
        <p:txBody>
          <a:bodyPr tIns="180000" anchor="t" anchorCtr="0">
            <a:noAutofit/>
          </a:bodyPr>
          <a:lstStyle/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מנהיג שמונה ע"י משה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מנהיג כנוע לסמכות</a:t>
            </a:r>
          </a:p>
          <a:p>
            <a:pPr marL="631825" indent="0">
              <a:buNone/>
            </a:pP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שמות י"ז 8-10: ... וַיַּעַשׂ יְהוֹשֻׁעַ כַּאֲשֶׁר אָמַר לוֹ מֹשֶׁה...</a:t>
            </a:r>
          </a:p>
        </p:txBody>
      </p:sp>
    </p:spTree>
    <p:extLst>
      <p:ext uri="{BB962C8B-B14F-4D97-AF65-F5344CB8AC3E}">
        <p14:creationId xmlns:p14="http://schemas.microsoft.com/office/powerpoint/2010/main" val="253628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47" y="-35502"/>
            <a:ext cx="751147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/>
              <a:t>יהושע א' 1-2  	מנהיגות משרתת</a:t>
            </a:r>
            <a:endParaRPr lang="en-US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BCD633-2821-4A75-9C0C-95D5B78B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203851"/>
            <a:ext cx="8091453" cy="4657520"/>
          </a:xfrm>
        </p:spPr>
        <p:txBody>
          <a:bodyPr tIns="180000" anchor="t" anchorCtr="0">
            <a:noAutofit/>
          </a:bodyPr>
          <a:lstStyle/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מנהיג כנוע לסמכות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מנהיג נאמן במעט שהופקד בידיו</a:t>
            </a:r>
          </a:p>
          <a:p>
            <a:pPr marL="631825" indent="0">
              <a:buNone/>
            </a:pP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שמות כ"ד 13</a:t>
            </a:r>
          </a:p>
          <a:p>
            <a:pPr marL="631825" indent="0">
              <a:buNone/>
            </a:pP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לוקס ט"ז 10-12: מִי שֶׁנֶּאֱמָן בִּמְעַט מִזְעָר נֶאֱמָן גַּם בְּהַרְבֵּה...</a:t>
            </a:r>
          </a:p>
          <a:p>
            <a:pPr marL="625475" indent="-625475"/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007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47" y="-35502"/>
            <a:ext cx="751147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/>
              <a:t>יהושע א' 1-2  	מנהיגות משרתת</a:t>
            </a:r>
            <a:endParaRPr lang="en-US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BCD633-2821-4A75-9C0C-95D5B78B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203851"/>
            <a:ext cx="8091453" cy="4657520"/>
          </a:xfrm>
        </p:spPr>
        <p:txBody>
          <a:bodyPr tIns="180000" anchor="t" anchorCtr="0">
            <a:noAutofit/>
          </a:bodyPr>
          <a:lstStyle/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מנהיג כנוע לסמכות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מנהיג נאמן במעט שהופקד בידיו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מנהיג עניו שלומד</a:t>
            </a:r>
          </a:p>
          <a:p>
            <a:pPr marL="631825" indent="0">
              <a:buNone/>
            </a:pP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במדבר י"א 28-29</a:t>
            </a:r>
          </a:p>
          <a:p>
            <a:pPr marL="631825" indent="0">
              <a:buNone/>
            </a:pP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מנהיג אמיתי לא מאויים מהצלחת אחרים.</a:t>
            </a:r>
          </a:p>
          <a:p>
            <a:pPr marL="631825" indent="0">
              <a:buNone/>
            </a:pP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מנהיג עניו מקשיב, לומד, נכנע, מציית. </a:t>
            </a:r>
          </a:p>
          <a:p>
            <a:pPr marL="625475" indent="-625475"/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020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47" y="-35502"/>
            <a:ext cx="751147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/>
              <a:t>יהושע א' 1-2  	מנהיגות משרתת</a:t>
            </a:r>
            <a:endParaRPr lang="en-US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BCD633-2821-4A75-9C0C-95D5B78B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203851"/>
            <a:ext cx="8091453" cy="4657520"/>
          </a:xfrm>
        </p:spPr>
        <p:txBody>
          <a:bodyPr tIns="180000" anchor="t" anchorCtr="0">
            <a:noAutofit/>
          </a:bodyPr>
          <a:lstStyle/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מנהיג כנוע לסמכות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מנהיג נאמן במעט שהופקד בידיו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מנהיג שלומד בענווה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מנהיג שעובד את ה' בקדושה</a:t>
            </a:r>
          </a:p>
          <a:p>
            <a:pPr marL="631825" indent="0">
              <a:buNone/>
            </a:pP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שמות כ"ד 12-13</a:t>
            </a:r>
          </a:p>
          <a:p>
            <a:pPr marL="631825" indent="0">
              <a:buNone/>
            </a:pP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שמות ל"ג 11</a:t>
            </a:r>
          </a:p>
        </p:txBody>
      </p:sp>
    </p:spTree>
    <p:extLst>
      <p:ext uri="{BB962C8B-B14F-4D97-AF65-F5344CB8AC3E}">
        <p14:creationId xmlns:p14="http://schemas.microsoft.com/office/powerpoint/2010/main" val="404806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47" y="-35502"/>
            <a:ext cx="751147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/>
              <a:t>יהושע א' 1-2  	מנהיגות משרתת</a:t>
            </a:r>
            <a:endParaRPr lang="en-US" sz="3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5CFDEC-82D0-4F62-A294-E7DE30AC3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203851"/>
            <a:ext cx="8091453" cy="4657520"/>
          </a:xfrm>
        </p:spPr>
        <p:txBody>
          <a:bodyPr tIns="180000" anchor="t" anchorCtr="0">
            <a:noAutofit/>
          </a:bodyPr>
          <a:lstStyle/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מנהיג כנוע לסמכות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מנהיג נאמן במעט שהופקד בידיו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מנהיג שלומד בענווה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מנהיג שעובד את ה' בקדושה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מנהיג מלא ברוח ה'</a:t>
            </a:r>
          </a:p>
          <a:p>
            <a:pPr marL="631825" indent="0">
              <a:buNone/>
            </a:pP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במדבר כ"ז 18</a:t>
            </a:r>
          </a:p>
        </p:txBody>
      </p:sp>
    </p:spTree>
    <p:extLst>
      <p:ext uri="{BB962C8B-B14F-4D97-AF65-F5344CB8AC3E}">
        <p14:creationId xmlns:p14="http://schemas.microsoft.com/office/powerpoint/2010/main" val="421479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יהושע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</TotalTime>
  <Words>388</Words>
  <Application>Microsoft Macintosh PowerPoint</Application>
  <PresentationFormat>On-screen Show (4:3)</PresentationFormat>
  <Paragraphs>71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.Apple Color Emoji UI</vt:lpstr>
      <vt:lpstr>Arial</vt:lpstr>
      <vt:lpstr>Arial Black</vt:lpstr>
      <vt:lpstr>Calibri</vt:lpstr>
      <vt:lpstr>Mesh</vt:lpstr>
      <vt:lpstr>PowerPoint Presentation</vt:lpstr>
      <vt:lpstr>ספר יהושע</vt:lpstr>
      <vt:lpstr>יהושע א' 1-2</vt:lpstr>
      <vt:lpstr>יהושע א' 1-2   מנהיגות משרתת</vt:lpstr>
      <vt:lpstr>יהושע א' 1-2   מנהיגות משרתת</vt:lpstr>
      <vt:lpstr>יהושע א' 1-2   מנהיגות משרתת</vt:lpstr>
      <vt:lpstr>יהושע א' 1-2   מנהיגות משרתת</vt:lpstr>
      <vt:lpstr>יהושע א' 1-2   מנהיגות משרתת</vt:lpstr>
      <vt:lpstr>יהושע א' 1-2   מנהיגות משרתת</vt:lpstr>
      <vt:lpstr>יהושע א' 1-2   מנהיגות משרתת</vt:lpstr>
      <vt:lpstr>יהושע א' 1-2   מנהיגות משרתת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Litle</dc:creator>
  <cp:lastModifiedBy>Audio BeitEliahu</cp:lastModifiedBy>
  <cp:revision>39</cp:revision>
  <dcterms:created xsi:type="dcterms:W3CDTF">2019-05-02T13:10:19Z</dcterms:created>
  <dcterms:modified xsi:type="dcterms:W3CDTF">2019-05-11T08:58:39Z</dcterms:modified>
</cp:coreProperties>
</file>