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17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4" r:id="rId3"/>
    <p:sldId id="277" r:id="rId4"/>
    <p:sldId id="275" r:id="rId5"/>
    <p:sldId id="276" r:id="rId6"/>
    <p:sldId id="278" r:id="rId7"/>
    <p:sldId id="279" r:id="rId8"/>
    <p:sldId id="280" r:id="rId9"/>
  </p:sldIdLst>
  <p:sldSz cx="9144000" cy="6858000" type="screen4x3"/>
  <p:notesSz cx="9926638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186" autoAdjust="0"/>
    <p:restoredTop sz="94660"/>
  </p:normalViewPr>
  <p:slideViewPr>
    <p:cSldViewPr>
      <p:cViewPr varScale="1">
        <p:scale>
          <a:sx n="58" d="100"/>
          <a:sy n="58" d="100"/>
        </p:scale>
        <p:origin x="737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7B549BBB-BDC9-4B2A-BC99-1CF44FFC7D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LID4096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378F8F42-F66D-4021-8BC1-F1A56B5EDC8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LID4096"/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5FB1E265-030A-4D4F-9429-04B64975681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LID4096"/>
          </a:p>
        </p:txBody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E70642C0-FC88-4E61-A504-A9AFC3C044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3BB8E80-635E-49C0-A7D5-2B40B3042250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02D2834E-C7DF-4336-8A05-CB37209F44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LID4096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48ECF940-0642-4F54-B2B1-74D3CB7A4C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LID4096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06BDED8-BEA4-4295-81C1-0D74B903648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91BFD7DD-EDFB-4BE3-9436-7F9178A4DBF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ID4096" noProof="0"/>
              <a:t>Click to edit Master text styles</a:t>
            </a:r>
          </a:p>
          <a:p>
            <a:pPr lvl="1"/>
            <a:r>
              <a:rPr lang="en-US" altLang="LID4096" noProof="0"/>
              <a:t>Second level</a:t>
            </a:r>
          </a:p>
          <a:p>
            <a:pPr lvl="2"/>
            <a:r>
              <a:rPr lang="en-US" altLang="LID4096" noProof="0"/>
              <a:t>Third level</a:t>
            </a:r>
          </a:p>
          <a:p>
            <a:pPr lvl="3"/>
            <a:r>
              <a:rPr lang="en-US" altLang="LID4096" noProof="0"/>
              <a:t>Fourth level</a:t>
            </a:r>
          </a:p>
          <a:p>
            <a:pPr lvl="4"/>
            <a:r>
              <a:rPr lang="en-US" altLang="LID4096" noProof="0"/>
              <a:t>Fifth level</a:t>
            </a:r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BC2D1F2F-5091-4AED-92EE-15948112A8A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LID4096"/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B9A6C5DE-EE88-4DF6-A29C-6599552F99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3716E8-0BE4-4281-BBF9-CC035470D862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528ED0E-B1EE-4CA4-9030-CD14EB20CE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61FD5DB-AB61-4753-882B-E23233EEE87E}" type="slidenum">
              <a:rPr lang="en-US" altLang="LID4096" smtClean="0"/>
              <a:pPr/>
              <a:t>1</a:t>
            </a:fld>
            <a:endParaRPr lang="en-US" altLang="LID4096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CB543D2D-26B9-426D-9C4D-56816AA546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7ACB4AB-19A2-4D58-A270-39F5D09381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4B8FBFA5-1AB5-4190-9442-41C4670FCF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83AFC72-530F-4F1B-B294-570183943863}" type="slidenum">
              <a:rPr lang="en-US" altLang="LID4096" smtClean="0"/>
              <a:pPr/>
              <a:t>2</a:t>
            </a:fld>
            <a:endParaRPr lang="en-US" altLang="LID4096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6E22F3C-AF21-46CC-A0A6-0534603549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9610ECA2-00E9-4B50-8A7C-9CCA50DC3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327F8DF-4CE4-4586-B397-E780C71C40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D3371C-7CB4-461F-8B34-F38C8849569A}" type="slidenum">
              <a:rPr lang="en-US" altLang="LID4096" smtClean="0"/>
              <a:pPr/>
              <a:t>3</a:t>
            </a:fld>
            <a:endParaRPr lang="en-US" altLang="LID4096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D59A423-1408-40F4-8133-C908F237FD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2E035B0C-89B8-4AC0-B34F-5BA85F882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4C51F916-C297-41AE-84C5-848C14C2CA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AFF4FCE-044B-424E-B1CF-A667ECF62F5B}" type="slidenum">
              <a:rPr lang="en-US" altLang="LID4096" smtClean="0"/>
              <a:pPr/>
              <a:t>4</a:t>
            </a:fld>
            <a:endParaRPr lang="en-US" altLang="LID4096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12D9142-DB2E-4643-B3D1-027B3415A3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9DEADA49-55D5-44C7-9F23-8C2C18B88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24360F6D-E958-42C7-B0F1-6C957B84E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A14CC18-27CF-49CF-A6F5-5D0616208A3E}" type="slidenum">
              <a:rPr lang="en-US" altLang="LID4096" smtClean="0"/>
              <a:pPr/>
              <a:t>5</a:t>
            </a:fld>
            <a:endParaRPr lang="en-US" altLang="LID4096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DEE15653-72F2-4743-B9E4-5E2E09342C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6B2FE5C-4D2B-4E99-88C7-8A15A4C57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7F53ED7-2CC7-4BDA-81FC-B2FAA77B04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1BCE11B-32F0-4902-BC97-2BE7BB20F248}" type="slidenum">
              <a:rPr lang="en-US" altLang="LID4096" smtClean="0"/>
              <a:pPr/>
              <a:t>6</a:t>
            </a:fld>
            <a:endParaRPr lang="en-US" altLang="LID4096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246B912-637B-4DA1-92D4-26BF1095F5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7C217EF-B98E-4904-9CE0-A0E68A254F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D9F62F8-BDF4-40FC-B171-8FBDC8D8FC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AF321FE-6EC3-4C1B-AFAB-B711529994F5}" type="slidenum">
              <a:rPr lang="en-US" altLang="LID4096" smtClean="0"/>
              <a:pPr/>
              <a:t>7</a:t>
            </a:fld>
            <a:endParaRPr lang="en-US" altLang="LID4096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55BF196-37DC-4DD5-B420-3EEF080383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11D1DC5-0CFF-434E-9195-67538C4918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A57DEDBE-7AA8-4EFD-A354-76C0968CFE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6A94A78-CCE6-4DBB-90CB-01E47140CA4D}" type="slidenum">
              <a:rPr lang="en-US" altLang="LID4096" smtClean="0"/>
              <a:pPr/>
              <a:t>8</a:t>
            </a:fld>
            <a:endParaRPr lang="en-US" altLang="LID4096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0F9D584-C3BF-465F-897C-350EC203F4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6E7379EC-F785-4F54-A2B5-EC6734632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LID4096" altLang="LID4096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C2CCC7BE-5114-485D-AB23-6091A393D2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LID4096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FB872533-4FE8-4E8C-B149-F3B326D79F51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6AEF629C-6E25-4AD1-A7C1-737859167B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89984CB-3798-4DB3-9F4B-F77BCCC5E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635C1B0A-FEFD-4862-85C8-2404FF395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5EF1B700-AAE8-4C4B-8229-834E5BAB5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657DE869-C00B-4776-82FF-FF74F9A9EC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EC13D143-FCBF-4FAA-8A52-01492D96A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0A4CF86F-0B38-4B25-86F2-370BDA6E3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4913C9AE-2F04-4BB1-B9A5-6AE7F02FA0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756D8462-76AC-471F-A3C1-9321DADCB0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B418B68D-E715-4D6E-BB13-3CCD3BA1C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A506BD0F-CAB8-4D93-9A3D-3C1D3389A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77B59BE1-C3B5-46AF-915A-CAC1ABD37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7D05024F-6C63-48D2-BFCF-E61D22B4CF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B9F10D98-B4C1-4755-9DFE-BE726888E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DC247380-335E-4E16-9D62-6430AC51C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36685EBE-B49E-46B7-82C9-E5E184A57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7F493C49-DFE9-4985-8805-4149726DA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BA826B0C-E55B-414E-A599-BD992A09C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3C45EA91-91AF-4A77-972D-2E36429FD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6D20C9E8-2391-4C32-95CF-63EE5C57E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EBCF88AF-90C2-48D3-95CE-C0A8D0329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A7305849-4C10-4832-A0D0-255E7C4B8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F6F10549-C3DB-4CD3-9734-432108817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E47ECAFC-570F-4F61-8454-BE544ECD61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7020FE14-F6CF-47B8-811A-2D0192C21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6252F137-A6D4-475B-8E58-C8CA13F07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F960A14-0F65-404B-9A49-F66CCBE6C1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77365CCC-8D3C-4C89-8E0A-0ADCCC83E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3C19F922-D446-442D-91B4-CF583ACDC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BBD2DB88-A998-4CEC-B5ED-4796FB90E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34903CD9-E81E-4C19-8D9F-9DC1A991B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AF0473A2-D1AD-4B0A-ADBF-9F8B20803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39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A3DE913A-8B15-4E2F-9A91-28124B711E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2301B324-22F5-4BB4-9C1C-B955075DC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F94D7D10-F0C5-40C2-8989-7446CB2E18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63D73-FBBF-4D87-AF74-34E3AD8CFA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54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26AB0D7-7473-444C-B327-9A8373270F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7C0F50-D0BE-4C92-88BE-A91A387FFB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41016D1-0387-4E42-903D-BEAECDDBA5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88D33-043E-4CE4-95D7-67AD2D1FC2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59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FC4E96F-6D28-48B0-BD0C-30BFC5916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2671DF7-C231-43AC-88E9-1CA6681094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55E449B-1E3B-4023-8E4A-D054C1FF43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663AE-67EA-4B6A-884A-ADE1A270E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58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8DC5658-46F1-4DCE-8CEE-0E85AB1EA7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43B54E-4B16-42DA-8A21-602B7D9C92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96CB31A-363B-47B4-9EC1-4F7A834043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29E6-D184-4623-A95E-6B57B71A2A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83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B2B5742-8EAB-4ABC-A0C4-EF82408B03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B2844B-EA60-4689-9DC2-0ADBC1393B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5596B9A2-E73F-4367-8D80-04B77D39CC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EC524-72D3-45D2-AB78-CACC6C036E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32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32608-E4BD-4E2E-B70B-CDDB352338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14748D-9C01-4E94-A734-4A65566E0E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105A1D9-AF8F-4713-83DE-289CAFAFD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B617D-BCE4-47FA-9A6B-A213AFFB8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9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4B4D2D3-69B5-4CBF-AF7B-3DC3E530B1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A83D54-B0A2-448A-AD28-16156D1D7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329DE5D1-7BA3-42E0-8FA4-D50F3E818E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5D7D-00FB-4F5F-8114-1D53E42476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397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73B2DE9-4E95-41AA-B88C-DF6AD3EC1D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EE2423-E42E-4C34-A007-A6850B03ED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FD0C27B-9BAF-4E6B-93E2-135C3A568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6526C-243A-4E04-89C1-969F02ACC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4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C052B87A-4102-4BE8-A86F-FFCE9A0D8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DE1A367-95F0-45DB-B3F4-2A78CD89D3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E1225B6-21BD-47DA-AD02-E4E7B9E8FD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B9134-A1E3-4197-A6C2-4342C620DE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03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395D4D-67C8-405D-8CA7-4257470026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783C2-4AA8-40FB-BFA5-5F04655732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DF3EF93-09AA-49AE-93D2-C754285856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D8054-CB05-4C96-BE2F-1926C03341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50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ID4096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A299D1-19BC-4C60-A110-EB3DE9DBFE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2AEABD-BE02-4102-BC47-FC937A21CE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5F32F7F-BBD7-4339-A4DC-BE4B6CDFFF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C47B1-4EF8-472A-8E97-E8B4E0A44B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67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A98C464B-AAE0-4ABC-BA33-F86A0D52AC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239BE99-C4C5-43FB-8BD8-D48818AEF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6BD15E6-C8DC-4A54-B1FE-3DC4731091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8245" name="Rectangle 5">
            <a:extLst>
              <a:ext uri="{FF2B5EF4-FFF2-40B4-BE49-F238E27FC236}">
                <a16:creationId xmlns:a16="http://schemas.microsoft.com/office/drawing/2014/main" id="{B7CECB71-19C1-4381-8CB5-10C02C463D8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8246" name="Rectangle 6">
            <a:extLst>
              <a:ext uri="{FF2B5EF4-FFF2-40B4-BE49-F238E27FC236}">
                <a16:creationId xmlns:a16="http://schemas.microsoft.com/office/drawing/2014/main" id="{E1B4F05E-0B08-406C-BE0C-10A1042A22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8247" name="Rectangle 7">
            <a:extLst>
              <a:ext uri="{FF2B5EF4-FFF2-40B4-BE49-F238E27FC236}">
                <a16:creationId xmlns:a16="http://schemas.microsoft.com/office/drawing/2014/main" id="{17670CFF-200F-4350-9F86-B1A99963D7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BF92691-A993-4793-B6A1-739E45B83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9E71DD90-B994-4DE3-AEB5-9234E22E4F35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8603BCA3-82DD-41DC-A54A-C05BF2191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CE2313F3-19DE-4D84-9667-E0AE0EAB0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FA6C812C-6AAC-42D0-99AF-016F1F0C59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73C0AF0F-B888-4C9A-BAD7-36E69CD4A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E46563D2-9E20-40E2-9012-DF3EFB1D4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E345DE3A-8F7C-41A8-9CDB-28F79C97D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C7E735C6-F729-42B6-9D39-47E00A518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3DCF10E3-BEC5-4C0A-8B1B-16C05640C5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5277FDE8-AA67-4CED-A6AC-D8B2A9E00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9657D7E0-C4C3-41BD-9FDD-BF273BDDBB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C5280FA9-3351-4551-8ED7-7C36939C3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5FC32757-2BF8-45E4-B35D-3A1C3A37F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E5B4F5D7-C201-4D60-A508-F532AC649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225EFFFD-982A-4065-8E9E-84C0837B5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CD9F2CFD-3075-4D3F-9323-28D4CE107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D49CE98D-973A-4B55-BC25-50B0495E4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DD919018-B4C4-4AED-A491-5667E01D8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EAE194C8-16A0-47A5-B58E-01CFA56D5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924D8DE2-F587-4B50-BB09-4906FEC50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B49D26BB-CDC6-41DF-9A2D-C70B13EB1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5782F12E-E3A5-4E7B-A90C-5A8C72359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099EFDB0-B3FB-4522-BACE-C732CCAB8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1E74A781-B8BF-44EC-866F-DE15FA1A8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74732785-4852-42F2-8E95-D4AAF386B1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CDDC01E7-ABAE-4A08-80B2-D76128A66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5FE1316E-6A12-4182-A930-6B200E39D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57D2B379-743E-4423-BD48-0CA5F05012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46E743AD-E5DB-4E15-8A2B-1F3233780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E540947D-D428-4817-9F7A-98601EF7D9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A3EE90F7-3195-4F80-B2F4-7542BACED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0BD4C555-4D56-4CF3-B86C-1229AE230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LID4096" altLang="LID4096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>
            <a:extLst>
              <a:ext uri="{FF2B5EF4-FFF2-40B4-BE49-F238E27FC236}">
                <a16:creationId xmlns:a16="http://schemas.microsoft.com/office/drawing/2014/main" id="{66F5CD76-4D55-4B0A-A42D-C4662D4B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1635125"/>
            <a:ext cx="4176712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rtl="1" eaLnBrk="1" hangingPunct="1">
              <a:spcBef>
                <a:spcPct val="50000"/>
              </a:spcBef>
              <a:defRPr/>
            </a:pPr>
            <a:r>
              <a:rPr lang="he-IL" altLang="LID4096" sz="3600" b="1" dirty="0">
                <a:solidFill>
                  <a:srgbClr val="FFFF66"/>
                </a:solidFill>
                <a:cs typeface="+mn-cs"/>
              </a:rPr>
              <a:t>אלהים תמיד נאמן!</a:t>
            </a:r>
            <a:endParaRPr lang="en-US" altLang="LID4096" sz="3600" b="1" dirty="0">
              <a:solidFill>
                <a:srgbClr val="FFFF66"/>
              </a:solidFill>
              <a:cs typeface="+mn-cs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772317C6-0286-4A98-B2C1-EB2AE5CEC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8" y="3141663"/>
            <a:ext cx="6416675" cy="3233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558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5130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702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427413" indent="-3159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10000"/>
              <a:buFont typeface="Arial" panose="020B0604020202020204" pitchFamily="34" charset="0"/>
              <a:buChar char="•"/>
            </a:pPr>
            <a:r>
              <a:rPr lang="he-IL" altLang="LID4096" sz="3200"/>
              <a:t>נאמן לאמת ולאופי שלו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10000"/>
              <a:buFont typeface="Arial" panose="020B0604020202020204" pitchFamily="34" charset="0"/>
              <a:buChar char="•"/>
            </a:pPr>
            <a:r>
              <a:rPr lang="he-IL" altLang="LID4096" sz="3200"/>
              <a:t>נאמן להבטחותיו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110000"/>
              <a:buFont typeface="Arial" panose="020B0604020202020204" pitchFamily="34" charset="0"/>
              <a:buChar char="•"/>
            </a:pPr>
            <a:r>
              <a:rPr lang="he-IL" altLang="LID4096" sz="3200"/>
              <a:t>נאמן לעמו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1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57572CC2-D7AF-4D10-A050-D991D9D2D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4325" y="1844675"/>
            <a:ext cx="8074025" cy="4530725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he-IL" altLang="LID4096" sz="3200" b="1" dirty="0"/>
              <a:t>	</a:t>
            </a:r>
            <a:r>
              <a:rPr lang="en-US" altLang="LID4096" sz="3200" b="1" dirty="0"/>
              <a:t>   </a:t>
            </a:r>
            <a:r>
              <a:rPr lang="he-IL" altLang="LID4096" sz="3200" b="1" dirty="0">
                <a:solidFill>
                  <a:srgbClr val="FFFF66"/>
                </a:solidFill>
              </a:rPr>
              <a:t>את זהותנו ומערכת היחסים שלנו איתו</a:t>
            </a:r>
            <a:endParaRPr lang="he-IL" altLang="LID4096" sz="3200" dirty="0">
              <a:solidFill>
                <a:srgbClr val="FFFF66"/>
              </a:solidFill>
            </a:endParaRP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מז' קי"ח 1: הוֹדוּ לַיהוָה כִּי טוֹב, כִּי לְעוֹלָם חַסְדּוֹ</a:t>
            </a:r>
            <a:r>
              <a:rPr lang="ar-SA" altLang="LID4096" sz="3200" dirty="0"/>
              <a:t>. </a:t>
            </a:r>
            <a:endParaRPr lang="he-IL" altLang="LID4096" sz="3200" dirty="0"/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זו האמת כי אלוהים תמיד ריבון ונאמן!  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אפסים א' 4-7 - הוא נאמן </a:t>
            </a:r>
            <a:r>
              <a:rPr lang="he-IL" altLang="LID4096" sz="3200" b="1" dirty="0">
                <a:solidFill>
                  <a:srgbClr val="FFFF66"/>
                </a:solidFill>
              </a:rPr>
              <a:t>ל</a:t>
            </a:r>
            <a:r>
              <a:rPr lang="he-IL" altLang="LID4096" sz="3200" dirty="0"/>
              <a:t>עולם וגם </a:t>
            </a:r>
            <a:r>
              <a:rPr lang="he-IL" altLang="LID4096" sz="3200" b="1" dirty="0">
                <a:solidFill>
                  <a:srgbClr val="FFFF66"/>
                </a:solidFill>
              </a:rPr>
              <a:t>מ</a:t>
            </a:r>
            <a:r>
              <a:rPr lang="he-IL" altLang="LID4096" sz="3200" dirty="0"/>
              <a:t>עולם!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נאמנותו כלפיך לא התחילה כשזיהית ורצית אותו, </a:t>
            </a:r>
            <a:br>
              <a:rPr lang="en-US" altLang="LID4096" sz="3200" dirty="0"/>
            </a:br>
            <a:r>
              <a:rPr lang="he-IL" altLang="LID4096" sz="3200" dirty="0"/>
              <a:t>אלא כש</a:t>
            </a:r>
            <a:r>
              <a:rPr lang="he-IL" altLang="LID4096" sz="3200" dirty="0">
                <a:solidFill>
                  <a:srgbClr val="FFFF66"/>
                </a:solidFill>
              </a:rPr>
              <a:t>הוא זיהה ורצה אותך!</a:t>
            </a:r>
            <a:r>
              <a:rPr lang="he-IL" altLang="LID4096" sz="3200" dirty="0"/>
              <a:t> 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קורינתים א' 9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</a:pPr>
            <a:endParaRPr lang="he-IL" altLang="LID4096" sz="3200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DDB195E-1615-4DE4-A960-DBBA4F5D3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434975"/>
            <a:ext cx="7426325" cy="833438"/>
          </a:xfrm>
          <a:noFill/>
        </p:spPr>
        <p:txBody>
          <a:bodyPr anchor="ctr" anchorCtr="1"/>
          <a:lstStyle/>
          <a:p>
            <a:pPr algn="r" rtl="1" eaLnBrk="1" hangingPunct="1"/>
            <a:r>
              <a:rPr lang="he-IL" altLang="LID4096" sz="3600">
                <a:solidFill>
                  <a:srgbClr val="FFFF66"/>
                </a:solidFill>
              </a:rPr>
              <a:t>נאמנותו של אלוהים מבססת ומאתגרת</a:t>
            </a:r>
            <a:endParaRPr lang="en-US" altLang="LID4096" sz="360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151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9760BF81-CA86-4CC1-953E-1AB1DB6A5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4325" y="1844675"/>
            <a:ext cx="8074025" cy="4530725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he-IL" altLang="LID4096" sz="3200" b="1" dirty="0"/>
              <a:t>	</a:t>
            </a:r>
            <a:r>
              <a:rPr lang="en-US" altLang="LID4096" sz="3200" b="1" dirty="0"/>
              <a:t>   </a:t>
            </a:r>
            <a:r>
              <a:rPr lang="he-IL" altLang="LID4096" sz="3200" b="1" dirty="0">
                <a:solidFill>
                  <a:srgbClr val="FFFF66"/>
                </a:solidFill>
              </a:rPr>
              <a:t>את זהותנו ומערכת היחסים שלנו איתו</a:t>
            </a:r>
            <a:endParaRPr lang="he-IL" altLang="LID4096" sz="3200" dirty="0">
              <a:solidFill>
                <a:srgbClr val="FFFF66"/>
              </a:solidFill>
            </a:endParaRP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טימותיאוס ב' 13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אלוהים </a:t>
            </a:r>
            <a:r>
              <a:rPr lang="he-IL" altLang="LID4096" sz="3200" b="1" dirty="0">
                <a:solidFill>
                  <a:srgbClr val="FFFF66"/>
                </a:solidFill>
              </a:rPr>
              <a:t>100% נאמן </a:t>
            </a:r>
            <a:r>
              <a:rPr lang="he-IL" altLang="LID4096" sz="3200" dirty="0"/>
              <a:t>ב-100% מהזמן ל-100% מההבטחות שלו!  - כי הוא 100% ריבון!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איכה ג' 22-24 - נאמנות שתוקפה לא פג לעולם!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דברים ז' 9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התגלות י"ט 11: ... נִקְרָא </a:t>
            </a:r>
            <a:r>
              <a:rPr lang="he-IL" altLang="LID4096" sz="3200" dirty="0">
                <a:solidFill>
                  <a:srgbClr val="FFFF66"/>
                </a:solidFill>
              </a:rPr>
              <a:t>נֶאֱמָן</a:t>
            </a:r>
            <a:r>
              <a:rPr lang="he-IL" altLang="LID4096" sz="3200" dirty="0"/>
              <a:t> וַאֲמִתִּי! 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זהות - בצלמו נבראנו ולדמותו אנחנו גדלים!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endParaRPr lang="he-IL" altLang="LID4096" sz="3200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9F5B251-A4B5-43BC-B189-8EC4446C9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434975"/>
            <a:ext cx="7426325" cy="833438"/>
          </a:xfrm>
          <a:noFill/>
        </p:spPr>
        <p:txBody>
          <a:bodyPr anchor="ctr" anchorCtr="1"/>
          <a:lstStyle/>
          <a:p>
            <a:pPr algn="r" rtl="1" eaLnBrk="1" hangingPunct="1"/>
            <a:r>
              <a:rPr lang="he-IL" altLang="LID4096" sz="3600">
                <a:solidFill>
                  <a:srgbClr val="FFFF66"/>
                </a:solidFill>
              </a:rPr>
              <a:t>נאמנותו של אלוהים מבססת ומאתגרת</a:t>
            </a:r>
            <a:endParaRPr lang="en-US" altLang="LID4096" sz="360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51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151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8E8F6591-C114-4736-BA19-D568A9F425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4325" y="1844675"/>
            <a:ext cx="8074025" cy="4530725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he-IL" altLang="LID4096" sz="3200" b="1" dirty="0"/>
              <a:t>	</a:t>
            </a:r>
            <a:r>
              <a:rPr lang="en-US" altLang="LID4096" sz="3200" b="1" dirty="0"/>
              <a:t>   </a:t>
            </a:r>
            <a:r>
              <a:rPr lang="he-IL" altLang="LID4096" sz="3200" b="1" dirty="0">
                <a:solidFill>
                  <a:srgbClr val="FFFF66"/>
                </a:solidFill>
              </a:rPr>
              <a:t>את אמונתנו וביטחוננו בעולם הרע הזה </a:t>
            </a:r>
            <a:endParaRPr lang="he-IL" altLang="LID4096" sz="3200" dirty="0">
              <a:solidFill>
                <a:srgbClr val="FFFF66"/>
              </a:solidFill>
            </a:endParaRP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העולם מורעל בחוסר נאמנות...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תסלוניקים א' ה 24: נֶאֱמָן הוּא הַקּוֹרֵא אֶתְכֶם, אֲשֶׁר גַּם יַעֲשֶׂה זֹאת. 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יוחנן א' א' 9: </a:t>
            </a:r>
            <a:r>
              <a:rPr lang="he-IL" altLang="LID4096" sz="3200" dirty="0">
                <a:solidFill>
                  <a:srgbClr val="FFFF66"/>
                </a:solidFill>
              </a:rPr>
              <a:t>נֶאֱמָן הוּא </a:t>
            </a:r>
            <a:r>
              <a:rPr lang="he-IL" altLang="LID4096" sz="3200" dirty="0"/>
              <a:t>וְצַדִּיק </a:t>
            </a:r>
            <a:r>
              <a:rPr lang="he-IL" altLang="LID4096" sz="3200" dirty="0" err="1"/>
              <a:t>לִסְלֹח</a:t>
            </a:r>
            <a:r>
              <a:rPr lang="he-IL" altLang="LID4096" sz="3200" dirty="0"/>
              <a:t>ַ לָנוּ...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עברים י' 23: נַחֲזִיקָה נָא בַּתִּקְוָה שֶׁאָנוּ מַצְהִירִים עָלֶיהָ וְאַל נִמּוֹט, שֶׁכֵּן </a:t>
            </a:r>
            <a:r>
              <a:rPr lang="he-IL" altLang="LID4096" sz="3200" dirty="0">
                <a:solidFill>
                  <a:srgbClr val="FFFF66"/>
                </a:solidFill>
              </a:rPr>
              <a:t>נֶאֱמָן הַמַּבְטִיחַ</a:t>
            </a:r>
            <a:r>
              <a:rPr lang="he-IL" altLang="LID4096" sz="3200" dirty="0"/>
              <a:t>. 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F2D3999-22C7-4B93-A4C8-DE7F7E87E2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434975"/>
            <a:ext cx="7426325" cy="833438"/>
          </a:xfrm>
          <a:noFill/>
        </p:spPr>
        <p:txBody>
          <a:bodyPr anchor="ctr" anchorCtr="1"/>
          <a:lstStyle/>
          <a:p>
            <a:pPr algn="r" rtl="1" eaLnBrk="1" hangingPunct="1"/>
            <a:r>
              <a:rPr lang="he-IL" altLang="LID4096" sz="3600">
                <a:solidFill>
                  <a:srgbClr val="FFFF66"/>
                </a:solidFill>
              </a:rPr>
              <a:t>נאמנותו של אלוהים מבססת ומאתגרת</a:t>
            </a:r>
            <a:endParaRPr lang="en-US" altLang="LID4096" sz="360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1C1950BC-93E7-4128-BA05-90622A9B4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4325" y="1844675"/>
            <a:ext cx="8074025" cy="4530725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he-IL" altLang="LID4096" sz="3200" b="1" dirty="0"/>
              <a:t>	</a:t>
            </a:r>
            <a:r>
              <a:rPr lang="en-US" altLang="LID4096" sz="3200" b="1" dirty="0"/>
              <a:t>   </a:t>
            </a:r>
            <a:r>
              <a:rPr lang="he-IL" altLang="LID4096" sz="3200" b="1" dirty="0">
                <a:solidFill>
                  <a:srgbClr val="FFFF66"/>
                </a:solidFill>
              </a:rPr>
              <a:t>את מערכות היחסים שלנו עם אנשים</a:t>
            </a:r>
            <a:endParaRPr lang="he-IL" altLang="LID4096" sz="3200" dirty="0">
              <a:solidFill>
                <a:srgbClr val="FFFF66"/>
              </a:solidFill>
            </a:endParaRP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נאמנותנו לה' אינה תיאוריה אבסטרקטית שחיה רק עם </a:t>
            </a:r>
            <a:r>
              <a:rPr lang="he-IL" altLang="LID4096" sz="3200" dirty="0">
                <a:solidFill>
                  <a:srgbClr val="FFFF66"/>
                </a:solidFill>
              </a:rPr>
              <a:t>התנ"ך ב</a:t>
            </a:r>
            <a:r>
              <a:rPr lang="he-IL" altLang="LID4096" sz="3200" dirty="0"/>
              <a:t>יד, אלא עם </a:t>
            </a:r>
            <a:r>
              <a:rPr lang="he-IL" altLang="LID4096" sz="3200" dirty="0">
                <a:solidFill>
                  <a:srgbClr val="FFFF66"/>
                </a:solidFill>
              </a:rPr>
              <a:t>האנשים על</a:t>
            </a:r>
            <a:r>
              <a:rPr lang="he-IL" altLang="LID4096" sz="3200" dirty="0"/>
              <a:t>-יד... 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יוחנן א' ג' 18: יְלָדַי, אַל נָא נֹאהַב בְּמִלִּים וּבְדִבּוּר, כִּי אִם בְּפֹעַל וּבֶאֱמֶת. 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נקראים לחיות בנאמנות לאנשים (בשר ודם).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כל דבר ומערכת יחסים יכולים להתנהל בנאמנות או בחוסר נאמנות...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96AF38B-6E61-4E79-8EB2-54748892B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434975"/>
            <a:ext cx="7426325" cy="833438"/>
          </a:xfrm>
          <a:noFill/>
        </p:spPr>
        <p:txBody>
          <a:bodyPr anchor="ctr" anchorCtr="1"/>
          <a:lstStyle/>
          <a:p>
            <a:pPr algn="r" rtl="1" eaLnBrk="1" hangingPunct="1"/>
            <a:r>
              <a:rPr lang="he-IL" altLang="LID4096" sz="3600">
                <a:solidFill>
                  <a:srgbClr val="FFFF66"/>
                </a:solidFill>
              </a:rPr>
              <a:t>נאמנותו של אלוהים מבססת ומאתגרת</a:t>
            </a:r>
            <a:endParaRPr lang="en-US" altLang="LID4096" sz="360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3578C83D-E24F-4A9D-90E7-287134B1C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844675"/>
            <a:ext cx="8137525" cy="4530725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he-IL" altLang="LID4096" sz="3200" b="1" dirty="0"/>
              <a:t>	</a:t>
            </a:r>
            <a:r>
              <a:rPr lang="en-US" altLang="LID4096" sz="3200" b="1" dirty="0"/>
              <a:t>   </a:t>
            </a:r>
            <a:r>
              <a:rPr lang="he-IL" altLang="LID4096" sz="3200" b="1" dirty="0">
                <a:solidFill>
                  <a:srgbClr val="FFFF66"/>
                </a:solidFill>
              </a:rPr>
              <a:t>את מערכות היחסים שלנו עם אנשים</a:t>
            </a:r>
            <a:endParaRPr lang="he-IL" altLang="LID4096" sz="3200" dirty="0">
              <a:solidFill>
                <a:srgbClr val="FFFF66"/>
              </a:solidFill>
            </a:endParaRP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נאמנותנו לה' אינה תיאוריה אבסטרקטית שחיה רק עם </a:t>
            </a:r>
            <a:r>
              <a:rPr lang="he-IL" altLang="LID4096" sz="3200" dirty="0">
                <a:solidFill>
                  <a:srgbClr val="FFFF66"/>
                </a:solidFill>
              </a:rPr>
              <a:t>התנ"ך ביד</a:t>
            </a:r>
            <a:r>
              <a:rPr lang="he-IL" altLang="LID4096" sz="3200" dirty="0"/>
              <a:t>, אלא עם </a:t>
            </a:r>
            <a:r>
              <a:rPr lang="he-IL" altLang="LID4096" sz="3200" dirty="0">
                <a:solidFill>
                  <a:srgbClr val="FFFF66"/>
                </a:solidFill>
              </a:rPr>
              <a:t>האנשים על-יד</a:t>
            </a:r>
            <a:r>
              <a:rPr lang="he-IL" altLang="LID4096" sz="3200" dirty="0"/>
              <a:t>... 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נקראים לתת אמון נכון ובריא באנשים (בשר ודם).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נקראים לתת לאנשים חוטאים את החסד והאפשרות להיות נאמנים - בידיעה שאולי נתאכזב, ניפגע, ונשלם מחיר...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432C2F0-6C4F-49EC-9A20-FB2D2B2DEA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434975"/>
            <a:ext cx="7426325" cy="833438"/>
          </a:xfrm>
          <a:noFill/>
        </p:spPr>
        <p:txBody>
          <a:bodyPr anchor="ctr" anchorCtr="1"/>
          <a:lstStyle/>
          <a:p>
            <a:pPr algn="r" rtl="1" eaLnBrk="1" hangingPunct="1"/>
            <a:r>
              <a:rPr lang="he-IL" altLang="LID4096" sz="3600">
                <a:solidFill>
                  <a:srgbClr val="FFFF66"/>
                </a:solidFill>
              </a:rPr>
              <a:t>נאמנותו של אלוהים מבססת ומאתגרת</a:t>
            </a:r>
            <a:endParaRPr lang="en-US" altLang="LID4096" sz="360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8A6E1CD8-4019-45CB-BF26-8ED74FEDE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844675"/>
            <a:ext cx="8137525" cy="4530725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he-IL" altLang="LID4096" sz="3200" b="1" dirty="0"/>
              <a:t>	</a:t>
            </a:r>
            <a:r>
              <a:rPr lang="en-US" altLang="LID4096" sz="3200" b="1" dirty="0"/>
              <a:t>   </a:t>
            </a:r>
            <a:r>
              <a:rPr lang="he-IL" altLang="LID4096" sz="3200" b="1" dirty="0">
                <a:solidFill>
                  <a:srgbClr val="FFFF66"/>
                </a:solidFill>
              </a:rPr>
              <a:t>את מערכות היחסים שלנו עם אנשים</a:t>
            </a:r>
            <a:endParaRPr lang="he-IL" altLang="LID4096" sz="3200" dirty="0">
              <a:solidFill>
                <a:srgbClr val="FFFF66"/>
              </a:solidFill>
            </a:endParaRP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נקראים לתת לאנשים חוטאים את החסד והאפשרות להיות נאמנים - בידיעה שאולי נתאכזב, ניפגע, ונשלם מחיר...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יוחנן א' ד' 20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בגלל שאלוהים בלתי מוגבל בנאמנותו וחסדו, </a:t>
            </a:r>
            <a:br>
              <a:rPr lang="en-US" altLang="LID4096" sz="3200" dirty="0"/>
            </a:br>
            <a:r>
              <a:rPr lang="he-IL" altLang="LID4096" sz="3200" dirty="0"/>
              <a:t>אני יכול לתת אמון באנשים מאוד מוגבלים...  </a:t>
            </a:r>
          </a:p>
          <a:p>
            <a:pPr algn="r" rtl="1" eaLnBrk="1" hangingPunct="1">
              <a:lnSpc>
                <a:spcPct val="90000"/>
              </a:lnSpc>
              <a:spcBef>
                <a:spcPts val="1500"/>
              </a:spcBef>
              <a:buClr>
                <a:schemeClr val="folHlink"/>
              </a:buClr>
              <a:buSzPct val="50000"/>
            </a:pPr>
            <a:r>
              <a:rPr lang="he-IL" altLang="LID4096" sz="3200" dirty="0"/>
              <a:t>נאמנותנו ומחויבותנו לאלוהים באות לידי ביטוי בנאמנותנו ומחויבותנו זה לזה!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75C7F53-EFC1-452D-AAA2-9E86C0708D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434975"/>
            <a:ext cx="7426325" cy="833438"/>
          </a:xfrm>
          <a:noFill/>
        </p:spPr>
        <p:txBody>
          <a:bodyPr anchor="ctr" anchorCtr="1"/>
          <a:lstStyle/>
          <a:p>
            <a:pPr algn="r" rtl="1" eaLnBrk="1" hangingPunct="1"/>
            <a:r>
              <a:rPr lang="he-IL" altLang="LID4096" sz="3600">
                <a:solidFill>
                  <a:srgbClr val="FFFF66"/>
                </a:solidFill>
              </a:rPr>
              <a:t>נאמנותו של אלוהים מבססת ומאתגרת</a:t>
            </a:r>
            <a:endParaRPr lang="en-US" altLang="LID4096" sz="360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2BAC4380-CCDA-43CF-BEBD-212CF583F9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922463"/>
            <a:ext cx="8066088" cy="4170362"/>
          </a:xfrm>
        </p:spPr>
        <p:txBody>
          <a:bodyPr/>
          <a:lstStyle/>
          <a:p>
            <a:pPr marL="630238"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  <a:defRPr/>
            </a:pPr>
            <a:r>
              <a:rPr lang="he-IL" altLang="LID4096" sz="3200" dirty="0"/>
              <a:t>את זהותך ומערכת היחסים שלך איתו</a:t>
            </a:r>
          </a:p>
          <a:p>
            <a:pPr marL="630238"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  <a:defRPr/>
            </a:pPr>
            <a:r>
              <a:rPr lang="he-IL" altLang="LID4096" sz="3200" dirty="0"/>
              <a:t>את אמונתך וביטחונך </a:t>
            </a:r>
            <a:r>
              <a:rPr lang="he-IL" altLang="LID4096" sz="3200"/>
              <a:t>בעולם הרע הזה </a:t>
            </a:r>
            <a:endParaRPr lang="he-IL" altLang="LID4096" sz="3200" dirty="0"/>
          </a:p>
          <a:p>
            <a:pPr marL="630238"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  <a:defRPr/>
            </a:pPr>
            <a:r>
              <a:rPr lang="he-IL" altLang="LID4096" sz="3200" dirty="0"/>
              <a:t>את מערכות היחסים שלך עם אנשים</a:t>
            </a:r>
          </a:p>
          <a:p>
            <a:pPr algn="r" rtl="1" eaLnBrk="1" hangingPunct="1">
              <a:lnSpc>
                <a:spcPct val="90000"/>
              </a:lnSpc>
              <a:spcBef>
                <a:spcPct val="50000"/>
              </a:spcBef>
              <a:buClr>
                <a:schemeClr val="folHlink"/>
              </a:buClr>
              <a:buSzPct val="50000"/>
              <a:defRPr/>
            </a:pPr>
            <a:endParaRPr lang="he-IL" altLang="LID4096" sz="2400" dirty="0"/>
          </a:p>
          <a:p>
            <a:pPr marL="0" indent="0" algn="ctr" rtl="1" eaLnBrk="1" hangingPunct="1">
              <a:lnSpc>
                <a:spcPts val="3500"/>
              </a:lnSpc>
              <a:spcBef>
                <a:spcPct val="5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None/>
              <a:defRPr/>
            </a:pPr>
            <a:r>
              <a:rPr lang="he-IL" altLang="LID4096" sz="3200" dirty="0">
                <a:solidFill>
                  <a:srgbClr val="FFFF66"/>
                </a:solidFill>
              </a:rPr>
              <a:t>נֶאֱמָן הוּא הַקּוֹרֵא אֶתְכֶם, אֲשֶׁר גַּם יַעֲשֶׂה זֹאת. </a:t>
            </a:r>
            <a:br>
              <a:rPr lang="en-US" altLang="LID4096" sz="3200" dirty="0"/>
            </a:br>
            <a:r>
              <a:rPr lang="he-IL" altLang="LID4096" sz="2000" dirty="0"/>
              <a:t>(תסלוניקים א' ה 24)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00610B8-0411-4AC2-8E15-2237A7CB97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5763" y="434975"/>
            <a:ext cx="7426325" cy="833438"/>
          </a:xfrm>
          <a:noFill/>
        </p:spPr>
        <p:txBody>
          <a:bodyPr anchor="ctr" anchorCtr="1"/>
          <a:lstStyle/>
          <a:p>
            <a:pPr algn="r" rtl="1" eaLnBrk="1" hangingPunct="1"/>
            <a:r>
              <a:rPr lang="he-IL" altLang="LID4096" sz="3600">
                <a:solidFill>
                  <a:srgbClr val="FFFF66"/>
                </a:solidFill>
              </a:rPr>
              <a:t>נאמנותו של אלוהים מבססת ומאתגרת</a:t>
            </a:r>
            <a:endParaRPr lang="en-US" altLang="LID4096" sz="360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51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1000"/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uiExpand="1" build="p"/>
    </p:bldLst>
  </p:timing>
</p:sld>
</file>

<file path=ppt/theme/theme1.xml><?xml version="1.0" encoding="utf-8"?>
<a:theme xmlns:a="http://schemas.openxmlformats.org/drawingml/2006/main" name="Network">
  <a:themeElements>
    <a:clrScheme name="Network 2">
      <a:dk1>
        <a:srgbClr val="3C0000"/>
      </a:dk1>
      <a:lt1>
        <a:srgbClr val="FFFFFF"/>
      </a:lt1>
      <a:dk2>
        <a:srgbClr val="4D0B0B"/>
      </a:dk2>
      <a:lt2>
        <a:srgbClr val="FFFFFF"/>
      </a:lt2>
      <a:accent1>
        <a:srgbClr val="666633"/>
      </a:accent1>
      <a:accent2>
        <a:srgbClr val="CC3300"/>
      </a:accent2>
      <a:accent3>
        <a:srgbClr val="B2AAAA"/>
      </a:accent3>
      <a:accent4>
        <a:srgbClr val="DADADA"/>
      </a:accent4>
      <a:accent5>
        <a:srgbClr val="B8B8AD"/>
      </a:accent5>
      <a:accent6>
        <a:srgbClr val="B92D00"/>
      </a:accent6>
      <a:hlink>
        <a:srgbClr val="CC9900"/>
      </a:hlink>
      <a:folHlink>
        <a:srgbClr val="CCCC33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823</TotalTime>
  <Words>452</Words>
  <Application>Microsoft Office PowerPoint</Application>
  <PresentationFormat>On-screen Show (4:3)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Network</vt:lpstr>
      <vt:lpstr>PowerPoint Presentation</vt:lpstr>
      <vt:lpstr>נאמנותו של אלוהים מבססת ומאתגרת</vt:lpstr>
      <vt:lpstr>נאמנותו של אלוהים מבססת ומאתגרת</vt:lpstr>
      <vt:lpstr>נאמנותו של אלוהים מבססת ומאתגרת</vt:lpstr>
      <vt:lpstr>נאמנותו של אלוהים מבססת ומאתגרת</vt:lpstr>
      <vt:lpstr>נאמנותו של אלוהים מבססת ומאתגרת</vt:lpstr>
      <vt:lpstr>נאמנותו של אלוהים מבססת ומאתגרת</vt:lpstr>
      <vt:lpstr>נאמנותו של אלוהים מבססת ומאתגרת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Shmuel Aweida</dc:creator>
  <cp:lastModifiedBy>Shmuel Aweida</cp:lastModifiedBy>
  <cp:revision>80</cp:revision>
  <cp:lastPrinted>2020-02-21T07:50:03Z</cp:lastPrinted>
  <dcterms:created xsi:type="dcterms:W3CDTF">2007-01-10T08:10:37Z</dcterms:created>
  <dcterms:modified xsi:type="dcterms:W3CDTF">2020-02-22T07:02:35Z</dcterms:modified>
</cp:coreProperties>
</file>