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4266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7" r:id="rId10"/>
    <p:sldId id="266" r:id="rId11"/>
  </p:sldIdLst>
  <p:sldSz cx="9144000" cy="6858000" type="screen4x3"/>
  <p:notesSz cx="6788150" cy="99234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8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009" autoAdjust="0"/>
    <p:restoredTop sz="94660"/>
  </p:normalViewPr>
  <p:slideViewPr>
    <p:cSldViewPr snapToGrid="0">
      <p:cViewPr varScale="1">
        <p:scale>
          <a:sx n="60" d="100"/>
          <a:sy n="60" d="100"/>
        </p:scale>
        <p:origin x="691" y="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96319" y="802299"/>
            <a:ext cx="5618515" cy="2541431"/>
          </a:xfrm>
        </p:spPr>
        <p:txBody>
          <a:bodyPr bIns="0"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6319" y="3531205"/>
            <a:ext cx="5618515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DE9A8-79CB-4451-96F3-2B5A761012E0}" type="datetimeFigureOut">
              <a:rPr lang="LID4096" smtClean="0"/>
              <a:t>09/14/2019</a:t>
            </a:fld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96319" y="329308"/>
            <a:ext cx="3086292" cy="309201"/>
          </a:xfrm>
        </p:spPr>
        <p:txBody>
          <a:bodyPr/>
          <a:lstStyle/>
          <a:p>
            <a:endParaRPr lang="LID4096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4703" y="798973"/>
            <a:ext cx="802005" cy="503578"/>
          </a:xfrm>
        </p:spPr>
        <p:txBody>
          <a:bodyPr/>
          <a:lstStyle/>
          <a:p>
            <a:fld id="{2458CEAC-CFEE-4AD5-9456-DA08B79041E6}" type="slidenum">
              <a:rPr lang="LID4096" smtClean="0"/>
              <a:t>‹#›</a:t>
            </a:fld>
            <a:endParaRPr lang="LID4096"/>
          </a:p>
        </p:txBody>
      </p:sp>
      <p:cxnSp>
        <p:nvCxnSpPr>
          <p:cNvPr id="15" name="Straight Connector 14"/>
          <p:cNvCxnSpPr/>
          <p:nvPr/>
        </p:nvCxnSpPr>
        <p:spPr>
          <a:xfrm>
            <a:off x="2396319" y="3528542"/>
            <a:ext cx="561851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3552761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DE9A8-79CB-4451-96F3-2B5A761012E0}" type="datetimeFigureOut">
              <a:rPr lang="LID4096" smtClean="0"/>
              <a:t>09/14/2019</a:t>
            </a:fld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8CEAC-CFEE-4AD5-9456-DA08B79041E6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41517428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8028" y="798974"/>
            <a:ext cx="1103027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3491" y="798974"/>
            <a:ext cx="5301095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DE9A8-79CB-4451-96F3-2B5A761012E0}" type="datetimeFigureOut">
              <a:rPr lang="LID4096" smtClean="0"/>
              <a:t>09/14/2019</a:t>
            </a:fld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8CEAC-CFEE-4AD5-9456-DA08B79041E6}" type="slidenum">
              <a:rPr lang="LID4096" smtClean="0"/>
              <a:t>‹#›</a:t>
            </a:fld>
            <a:endParaRPr lang="LID4096"/>
          </a:p>
        </p:txBody>
      </p:sp>
      <p:cxnSp>
        <p:nvCxnSpPr>
          <p:cNvPr id="15" name="Straight Connector 14"/>
          <p:cNvCxnSpPr/>
          <p:nvPr/>
        </p:nvCxnSpPr>
        <p:spPr>
          <a:xfrm>
            <a:off x="6918028" y="798974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477865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DE9A8-79CB-4451-96F3-2B5A761012E0}" type="datetimeFigureOut">
              <a:rPr lang="LID4096" smtClean="0"/>
              <a:t>09/14/2019</a:t>
            </a:fld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8CEAC-CFEE-4AD5-9456-DA08B79041E6}" type="slidenum">
              <a:rPr lang="LID4096" smtClean="0"/>
              <a:t>‹#›</a:t>
            </a:fld>
            <a:endParaRPr lang="LID4096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39485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1756130"/>
            <a:ext cx="5617002" cy="188795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2" y="3806196"/>
            <a:ext cx="5617002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DE9A8-79CB-4451-96F3-2B5A761012E0}" type="datetimeFigureOut">
              <a:rPr lang="LID4096" smtClean="0"/>
              <a:t>09/14/2019</a:t>
            </a:fld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8CEAC-CFEE-4AD5-9456-DA08B79041E6}" type="slidenum">
              <a:rPr lang="LID4096" smtClean="0"/>
              <a:t>‹#›</a:t>
            </a:fld>
            <a:endParaRPr lang="LID4096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43491" y="3804985"/>
            <a:ext cx="561700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291487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890"/>
            <a:ext cx="6571343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3490" y="2013936"/>
            <a:ext cx="3125871" cy="34375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9182" y="2013936"/>
            <a:ext cx="3125652" cy="34375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DE9A8-79CB-4451-96F3-2B5A761012E0}" type="datetimeFigureOut">
              <a:rPr lang="LID4096" smtClean="0"/>
              <a:t>09/14/2019</a:t>
            </a:fld>
            <a:endParaRPr lang="LID4096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8CEAC-CFEE-4AD5-9456-DA08B79041E6}" type="slidenum">
              <a:rPr lang="LID4096" smtClean="0"/>
              <a:t>‹#›</a:t>
            </a:fld>
            <a:endParaRPr lang="LID4096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918150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164"/>
            <a:ext cx="6571344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9550"/>
            <a:ext cx="312576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3491" y="2824270"/>
            <a:ext cx="3125766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9182" y="2023004"/>
            <a:ext cx="31256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89182" y="2821491"/>
            <a:ext cx="31256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DE9A8-79CB-4451-96F3-2B5A761012E0}" type="datetimeFigureOut">
              <a:rPr lang="LID4096" smtClean="0"/>
              <a:t>09/14/2019</a:t>
            </a:fld>
            <a:endParaRPr lang="LID4096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8CEAC-CFEE-4AD5-9456-DA08B79041E6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2354840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DE9A8-79CB-4451-96F3-2B5A761012E0}" type="datetimeFigureOut">
              <a:rPr lang="LID4096" smtClean="0"/>
              <a:t>09/14/2019</a:t>
            </a:fld>
            <a:endParaRPr lang="LID4096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8CEAC-CFEE-4AD5-9456-DA08B79041E6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458404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DE9A8-79CB-4451-96F3-2B5A761012E0}" type="datetimeFigureOut">
              <a:rPr lang="LID4096" smtClean="0"/>
              <a:t>09/14/2019</a:t>
            </a:fld>
            <a:endParaRPr lang="LID4096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8CEAC-CFEE-4AD5-9456-DA08B79041E6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40823132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042" y="798973"/>
            <a:ext cx="2425950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656" y="798974"/>
            <a:ext cx="3828178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9042" y="3205492"/>
            <a:ext cx="2427369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DE9A8-79CB-4451-96F3-2B5A761012E0}" type="datetimeFigureOut">
              <a:rPr lang="LID4096" smtClean="0"/>
              <a:t>09/14/2019</a:t>
            </a:fld>
            <a:endParaRPr lang="LID4096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8CEAC-CFEE-4AD5-9456-DA08B79041E6}" type="slidenum">
              <a:rPr lang="LID4096" smtClean="0"/>
              <a:t>‹#›</a:t>
            </a:fld>
            <a:endParaRPr lang="LID4096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1748" y="3205491"/>
            <a:ext cx="242327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282023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4996501" y="482171"/>
            <a:ext cx="3511387" cy="5149101"/>
            <a:chOff x="6852919" y="583365"/>
            <a:chExt cx="4681849" cy="5181928"/>
          </a:xfrm>
        </p:grpSpPr>
        <p:sp>
          <p:nvSpPr>
            <p:cNvPr id="14" name="Rectangle 13"/>
            <p:cNvSpPr/>
            <p:nvPr/>
          </p:nvSpPr>
          <p:spPr>
            <a:xfrm>
              <a:off x="6852919" y="583365"/>
              <a:ext cx="4681849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7273787" y="915806"/>
              <a:ext cx="3844017" cy="4507918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148" y="1129513"/>
            <a:ext cx="3244935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1122543"/>
            <a:ext cx="2234998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492" y="3145992"/>
            <a:ext cx="3240286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36664" y="5469857"/>
            <a:ext cx="3252420" cy="320123"/>
          </a:xfrm>
        </p:spPr>
        <p:txBody>
          <a:bodyPr/>
          <a:lstStyle>
            <a:lvl1pPr algn="l">
              <a:defRPr/>
            </a:lvl1pPr>
          </a:lstStyle>
          <a:p>
            <a:fld id="{45EDE9A8-79CB-4451-96F3-2B5A761012E0}" type="datetimeFigureOut">
              <a:rPr lang="LID4096" smtClean="0"/>
              <a:t>09/14/2019</a:t>
            </a:fld>
            <a:endParaRPr lang="LID4096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37530" y="318641"/>
            <a:ext cx="3251553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8CEAC-CFEE-4AD5-9456-DA08B79041E6}" type="slidenum">
              <a:rPr lang="LID4096" smtClean="0"/>
              <a:t>‹#›</a:t>
            </a:fld>
            <a:endParaRPr lang="LID4096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1281" y="3143605"/>
            <a:ext cx="324201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0349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015734"/>
            <a:ext cx="9144000" cy="407952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1538" r="12500" b="-1538"/>
          <a:stretch/>
        </p:blipFill>
        <p:spPr>
          <a:xfrm>
            <a:off x="-1" y="6095253"/>
            <a:ext cx="9144001" cy="774727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0" y="6101127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3491" y="804520"/>
            <a:ext cx="6571343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5733"/>
            <a:ext cx="6571343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6542" y="330370"/>
            <a:ext cx="2368292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EDE9A8-79CB-4451-96F3-2B5A761012E0}" type="datetimeFigureOut">
              <a:rPr lang="LID4096" smtClean="0"/>
              <a:t>09/14/2019</a:t>
            </a:fld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3491" y="329308"/>
            <a:ext cx="403400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ID4096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725" y="798973"/>
            <a:ext cx="795746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2458CEAC-CFEE-4AD5-9456-DA08B79041E6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606024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67" r:id="rId1"/>
    <p:sldLayoutId id="2147484268" r:id="rId2"/>
    <p:sldLayoutId id="2147484269" r:id="rId3"/>
    <p:sldLayoutId id="2147484270" r:id="rId4"/>
    <p:sldLayoutId id="2147484271" r:id="rId5"/>
    <p:sldLayoutId id="2147484272" r:id="rId6"/>
    <p:sldLayoutId id="2147484273" r:id="rId7"/>
    <p:sldLayoutId id="2147484274" r:id="rId8"/>
    <p:sldLayoutId id="2147484275" r:id="rId9"/>
    <p:sldLayoutId id="2147484276" r:id="rId10"/>
    <p:sldLayoutId id="214748427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E7C491-E627-4A25-A070-59B6F17220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3491" y="469900"/>
            <a:ext cx="6571343" cy="1383855"/>
          </a:xfrm>
        </p:spPr>
        <p:txBody>
          <a:bodyPr>
            <a:normAutofit/>
          </a:bodyPr>
          <a:lstStyle/>
          <a:p>
            <a:pPr algn="ctr" rtl="1">
              <a:lnSpc>
                <a:spcPts val="4500"/>
              </a:lnSpc>
              <a:spcBef>
                <a:spcPts val="1800"/>
              </a:spcBef>
            </a:pPr>
            <a:r>
              <a:rPr lang="he-IL" sz="36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ישוע המשיח נמצא בבית</a:t>
            </a:r>
            <a:br>
              <a:rPr lang="he-IL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he-IL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מרקוס ב' 1-12</a:t>
            </a:r>
            <a:endParaRPr lang="LID4096" sz="3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0BACB0-3EDC-4B62-B039-B9D62208A3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6900" y="2015733"/>
            <a:ext cx="7823199" cy="3940567"/>
          </a:xfrm>
        </p:spPr>
        <p:txBody>
          <a:bodyPr>
            <a:normAutofit/>
          </a:bodyPr>
          <a:lstStyle/>
          <a:p>
            <a:pPr algn="r" rtl="1">
              <a:lnSpc>
                <a:spcPts val="3600"/>
              </a:lnSpc>
              <a:spcBef>
                <a:spcPts val="1200"/>
              </a:spcBef>
            </a:pPr>
            <a:r>
              <a:rPr lang="he-IL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דברים טובים קורים כשישוע נמצא בבית! </a:t>
            </a:r>
          </a:p>
          <a:p>
            <a:pPr algn="r" rtl="1">
              <a:lnSpc>
                <a:spcPts val="3600"/>
              </a:lnSpc>
              <a:spcBef>
                <a:spcPts val="1200"/>
              </a:spcBef>
            </a:pPr>
            <a:r>
              <a:rPr lang="he-IL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"מֵעוֹלָם לֹא רָאִינוּ כַּדָּבָר הַזֶּה!" </a:t>
            </a:r>
          </a:p>
          <a:p>
            <a:pPr algn="r" rtl="1">
              <a:lnSpc>
                <a:spcPts val="3600"/>
              </a:lnSpc>
              <a:spcBef>
                <a:spcPts val="1200"/>
              </a:spcBef>
            </a:pPr>
            <a:r>
              <a:rPr lang="he-IL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מה שעושה את הבית שונה זו הנוכחות של </a:t>
            </a:r>
            <a:b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he-IL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ישוע המשיח! </a:t>
            </a:r>
          </a:p>
          <a:p>
            <a:pPr algn="r" rtl="1">
              <a:lnSpc>
                <a:spcPts val="3600"/>
              </a:lnSpc>
              <a:spcBef>
                <a:spcPts val="1200"/>
              </a:spcBef>
            </a:pPr>
            <a:r>
              <a:rPr lang="he-IL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נכון לגבי הבית הפרטי - נכון לגבי בית הקהילה</a:t>
            </a:r>
          </a:p>
          <a:p>
            <a:pPr algn="r" rtl="1">
              <a:lnSpc>
                <a:spcPts val="3600"/>
              </a:lnSpc>
              <a:spcBef>
                <a:spcPts val="1200"/>
              </a:spcBef>
            </a:pPr>
            <a:r>
              <a:rPr lang="he-IL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כִּי בְּמָקוֹם אֲשֶׁר שְׁנַיִם אוֹ שְׁלוֹשָׁה נֶאֱסָפִים לִשְׁמִי שָׁם אֲנִי בְּתוֹכָם.  </a:t>
            </a:r>
            <a:r>
              <a:rPr lang="he-IL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(מתי י"ח 20)</a:t>
            </a:r>
            <a:endParaRPr lang="LID4096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5975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E7C491-E627-4A25-A070-59B6F17220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3491" y="469900"/>
            <a:ext cx="6571343" cy="1383855"/>
          </a:xfrm>
        </p:spPr>
        <p:txBody>
          <a:bodyPr>
            <a:normAutofit/>
          </a:bodyPr>
          <a:lstStyle/>
          <a:p>
            <a:pPr algn="ctr" rtl="1">
              <a:lnSpc>
                <a:spcPts val="4500"/>
              </a:lnSpc>
              <a:spcBef>
                <a:spcPts val="3000"/>
              </a:spcBef>
            </a:pPr>
            <a:r>
              <a:rPr lang="he-IL" sz="3600" b="1" dirty="0">
                <a:solidFill>
                  <a:srgbClr val="A8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ישוע המשיח נמצא בבית</a:t>
            </a:r>
            <a:br>
              <a:rPr lang="he-IL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he-IL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מרקוס ב' 1-12</a:t>
            </a:r>
            <a:endParaRPr lang="LID4096" sz="3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0BACB0-3EDC-4B62-B039-B9D62208A3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6900" y="2015733"/>
            <a:ext cx="7823199" cy="3940567"/>
          </a:xfrm>
        </p:spPr>
        <p:txBody>
          <a:bodyPr>
            <a:noAutofit/>
          </a:bodyPr>
          <a:lstStyle/>
          <a:p>
            <a:pPr algn="r" rtl="1">
              <a:lnSpc>
                <a:spcPts val="3600"/>
              </a:lnSpc>
              <a:spcBef>
                <a:spcPts val="1200"/>
              </a:spcBef>
            </a:pPr>
            <a:r>
              <a:rPr lang="he-IL" sz="3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מי אדון הבית שלך?</a:t>
            </a:r>
            <a:r>
              <a:rPr lang="he-IL" sz="3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he-IL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מי אדון הקהילה שלנו?</a:t>
            </a:r>
          </a:p>
          <a:p>
            <a:pPr marL="0" indent="0" algn="ctr" rtl="1">
              <a:lnSpc>
                <a:spcPts val="3600"/>
              </a:lnSpc>
              <a:spcBef>
                <a:spcPts val="2400"/>
              </a:spcBef>
              <a:buNone/>
            </a:pPr>
            <a:r>
              <a:rPr lang="he-IL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וְאִם רַע בְּעֵינֵיכֶם לַעֲבֹד אֶת יְהוָה, בַּחֲרוּ לָכֶם הַיּוֹם אֶת מִי תַעֲבֹדוּן: אִם אֶת אֱלֹהִים אֲשֶׁר עָבְדוּ אֲבוֹתֵיכֶם אֲשֶׁר מֵעֵבֶר הַנָּהָר וְאִם אֶת אֱלֹהֵי הָאֱמֹרִי אֲשֶׁר אַתֶּם יֹשְׁבִים בְּאַרְצָם...</a:t>
            </a:r>
          </a:p>
          <a:p>
            <a:pPr marL="0" indent="0" algn="ctr" rtl="1">
              <a:lnSpc>
                <a:spcPts val="3600"/>
              </a:lnSpc>
              <a:spcBef>
                <a:spcPts val="2400"/>
              </a:spcBef>
              <a:buNone/>
            </a:pPr>
            <a:r>
              <a:rPr lang="he-IL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וְאָנֹכִי וּבֵיתִי נַעֲבֹד אֶת יְהוָה</a:t>
            </a:r>
            <a:r>
              <a:rPr lang="he-IL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 </a:t>
            </a:r>
            <a:b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he-IL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(יהושע כ"ד 15)</a:t>
            </a:r>
            <a:endParaRPr lang="LID4096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7520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E7C491-E627-4A25-A070-59B6F17220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3491" y="469900"/>
            <a:ext cx="6571343" cy="1383855"/>
          </a:xfrm>
        </p:spPr>
        <p:txBody>
          <a:bodyPr>
            <a:normAutofit/>
          </a:bodyPr>
          <a:lstStyle/>
          <a:p>
            <a:pPr algn="ctr" rtl="1">
              <a:lnSpc>
                <a:spcPts val="4500"/>
              </a:lnSpc>
              <a:spcBef>
                <a:spcPts val="1800"/>
              </a:spcBef>
            </a:pPr>
            <a:r>
              <a:rPr lang="he-IL" sz="3600" b="1" dirty="0">
                <a:solidFill>
                  <a:srgbClr val="A8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ישוע המשיח נמצא בבית</a:t>
            </a:r>
            <a:br>
              <a:rPr lang="he-IL" sz="36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he-IL" sz="28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מרקוס ב' 1-12</a:t>
            </a:r>
            <a:endParaRPr lang="LID4096" sz="3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0BACB0-3EDC-4B62-B039-B9D62208A3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6900" y="2015733"/>
            <a:ext cx="7823199" cy="3940567"/>
          </a:xfrm>
        </p:spPr>
        <p:txBody>
          <a:bodyPr>
            <a:normAutofit/>
          </a:bodyPr>
          <a:lstStyle/>
          <a:p>
            <a:pPr algn="r" rtl="1">
              <a:lnSpc>
                <a:spcPts val="3600"/>
              </a:lnSpc>
              <a:spcBef>
                <a:spcPts val="1200"/>
              </a:spcBef>
            </a:pPr>
            <a:r>
              <a:rPr lang="he-IL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מה מצפים שיקרה בבית שבו ישוע נמצא? </a:t>
            </a:r>
          </a:p>
          <a:p>
            <a:pPr lvl="1" algn="r" rtl="1">
              <a:lnSpc>
                <a:spcPts val="3000"/>
              </a:lnSpc>
              <a:spcBef>
                <a:spcPts val="600"/>
              </a:spcBef>
            </a:pPr>
            <a:r>
              <a:rPr lang="he-IL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שאנשים יפגשו את ישוע</a:t>
            </a:r>
          </a:p>
          <a:p>
            <a:pPr lvl="1" algn="r" rtl="1">
              <a:lnSpc>
                <a:spcPts val="3000"/>
              </a:lnSpc>
              <a:spcBef>
                <a:spcPts val="600"/>
              </a:spcBef>
            </a:pPr>
            <a:r>
              <a:rPr lang="he-IL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שחטאיהם ייסלחו</a:t>
            </a:r>
          </a:p>
          <a:p>
            <a:pPr lvl="1" algn="r" rtl="1">
              <a:lnSpc>
                <a:spcPts val="3000"/>
              </a:lnSpc>
              <a:spcBef>
                <a:spcPts val="600"/>
              </a:spcBef>
            </a:pPr>
            <a:r>
              <a:rPr lang="he-IL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שחייהם ישתנו</a:t>
            </a:r>
          </a:p>
          <a:p>
            <a:pPr algn="r" rtl="1">
              <a:lnSpc>
                <a:spcPts val="3600"/>
              </a:lnSpc>
              <a:spcBef>
                <a:spcPts val="1200"/>
              </a:spcBef>
            </a:pPr>
            <a:r>
              <a:rPr lang="he-IL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האם מה שנכון לגבי אותו בית בכפר נחום </a:t>
            </a:r>
            <a:b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he-IL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נכון גם לגבי הבית שלך ו"בית אליהו"? </a:t>
            </a:r>
            <a:endParaRPr lang="LID4096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4006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E7C491-E627-4A25-A070-59B6F17220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3491" y="469900"/>
            <a:ext cx="6571343" cy="1383855"/>
          </a:xfrm>
        </p:spPr>
        <p:txBody>
          <a:bodyPr>
            <a:normAutofit/>
          </a:bodyPr>
          <a:lstStyle/>
          <a:p>
            <a:pPr algn="ctr" rtl="1">
              <a:lnSpc>
                <a:spcPts val="4500"/>
              </a:lnSpc>
              <a:spcBef>
                <a:spcPts val="3000"/>
              </a:spcBef>
            </a:pPr>
            <a:r>
              <a:rPr lang="he-IL" sz="3600" b="1" dirty="0">
                <a:solidFill>
                  <a:srgbClr val="A8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ישוע המשיח נמצא בבית</a:t>
            </a:r>
            <a:br>
              <a:rPr lang="he-IL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he-IL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מרקוס ב' 1-12</a:t>
            </a:r>
            <a:endParaRPr lang="LID4096" sz="3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0BACB0-3EDC-4B62-B039-B9D62208A3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6900" y="2015733"/>
            <a:ext cx="7823199" cy="3940567"/>
          </a:xfrm>
        </p:spPr>
        <p:txBody>
          <a:bodyPr>
            <a:noAutofit/>
          </a:bodyPr>
          <a:lstStyle/>
          <a:p>
            <a:pPr marL="0" indent="0" algn="r" rtl="1">
              <a:lnSpc>
                <a:spcPts val="3600"/>
              </a:lnSpc>
              <a:spcBef>
                <a:spcPts val="1200"/>
              </a:spcBef>
              <a:buNone/>
            </a:pPr>
            <a:r>
              <a:rPr lang="he-IL" sz="2800" b="1" dirty="0">
                <a:solidFill>
                  <a:srgbClr val="A8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1. </a:t>
            </a:r>
            <a:r>
              <a:rPr lang="he-IL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מקום בו אנשים באים לראות את ישוע! </a:t>
            </a:r>
          </a:p>
          <a:p>
            <a:pPr algn="r" rtl="1">
              <a:lnSpc>
                <a:spcPts val="3600"/>
              </a:lnSpc>
              <a:spcBef>
                <a:spcPts val="1200"/>
              </a:spcBef>
            </a:pPr>
            <a:r>
              <a:rPr lang="he-IL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כְּשֶׁנּוֹדַע כִּי הוּא בַּבַּיִת, נֶאֶסְפוּ רַבִּים עַד אֲשֶׁר לֹא הָיָה עוֹד מָקוֹם גַּם לִפְנֵי פֶּתַח הַבַּיִת... </a:t>
            </a:r>
            <a:r>
              <a:rPr lang="he-IL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(פס' 1-2)</a:t>
            </a:r>
            <a:endParaRPr lang="he-IL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r" rtl="1">
              <a:lnSpc>
                <a:spcPts val="3600"/>
              </a:lnSpc>
              <a:spcBef>
                <a:spcPts val="1200"/>
              </a:spcBef>
            </a:pPr>
            <a:r>
              <a:rPr lang="he-IL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ישוע לא דוחה איש! </a:t>
            </a:r>
          </a:p>
          <a:p>
            <a:pPr algn="r" rtl="1">
              <a:lnSpc>
                <a:spcPts val="3600"/>
              </a:lnSpc>
              <a:spcBef>
                <a:spcPts val="1200"/>
              </a:spcBef>
            </a:pPr>
            <a:r>
              <a:rPr lang="he-IL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לֵב נִשְׁבָּר וְנִדְכֶּה אֱלֹהִים לֹא תִבְזֶה. </a:t>
            </a:r>
            <a:r>
              <a:rPr lang="he-IL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(מזמור נ"א 19)</a:t>
            </a:r>
            <a:endParaRPr lang="he-IL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r" rtl="1">
              <a:lnSpc>
                <a:spcPts val="3600"/>
              </a:lnSpc>
              <a:spcBef>
                <a:spcPts val="1200"/>
              </a:spcBef>
            </a:pPr>
            <a:r>
              <a:rPr lang="he-IL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קָנֶה רָצוּץ לֹא יִשְׁבּוֹר וּפִשְׁתָּה כֵהָה לֹא </a:t>
            </a:r>
            <a:r>
              <a:rPr lang="he-IL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יְכַבֶּנָּה</a:t>
            </a:r>
            <a:r>
              <a:rPr lang="he-IL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לֶאֱמֶת יוֹצִיא מִשְׁפָּט. </a:t>
            </a:r>
            <a:r>
              <a:rPr lang="he-IL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(ישעיה מ"ב 3)</a:t>
            </a:r>
            <a:endParaRPr lang="LID4096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5178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E7C491-E627-4A25-A070-59B6F17220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3491" y="469900"/>
            <a:ext cx="6571343" cy="1383855"/>
          </a:xfrm>
        </p:spPr>
        <p:txBody>
          <a:bodyPr>
            <a:normAutofit/>
          </a:bodyPr>
          <a:lstStyle/>
          <a:p>
            <a:pPr algn="ctr" rtl="1">
              <a:lnSpc>
                <a:spcPts val="4500"/>
              </a:lnSpc>
              <a:spcBef>
                <a:spcPts val="3000"/>
              </a:spcBef>
            </a:pPr>
            <a:r>
              <a:rPr lang="he-IL" sz="3600" b="1" dirty="0">
                <a:solidFill>
                  <a:srgbClr val="A8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ישוע המשיח נמצא בבית</a:t>
            </a:r>
            <a:br>
              <a:rPr lang="he-IL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he-IL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מרקוס ב' 1-12</a:t>
            </a:r>
            <a:endParaRPr lang="LID4096" sz="3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0BACB0-3EDC-4B62-B039-B9D62208A3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6900" y="2015733"/>
            <a:ext cx="7823199" cy="3940567"/>
          </a:xfrm>
        </p:spPr>
        <p:txBody>
          <a:bodyPr>
            <a:noAutofit/>
          </a:bodyPr>
          <a:lstStyle/>
          <a:p>
            <a:pPr marL="0" indent="0" algn="r" rtl="1">
              <a:lnSpc>
                <a:spcPts val="3600"/>
              </a:lnSpc>
              <a:spcBef>
                <a:spcPts val="1200"/>
              </a:spcBef>
              <a:buNone/>
            </a:pPr>
            <a:r>
              <a:rPr lang="he-IL" sz="2800" b="1" dirty="0">
                <a:solidFill>
                  <a:srgbClr val="A8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2. </a:t>
            </a:r>
            <a:r>
              <a:rPr lang="he-IL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מקום בו דבר אלוהים נשמע ונלמד! </a:t>
            </a:r>
          </a:p>
          <a:p>
            <a:pPr algn="r" rtl="1">
              <a:lnSpc>
                <a:spcPts val="3600"/>
              </a:lnSpc>
              <a:spcBef>
                <a:spcPts val="1200"/>
              </a:spcBef>
            </a:pPr>
            <a:r>
              <a:rPr lang="he-IL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וְהוּא דִּבֵּר אֲלֵיהֶם אֶת דְּבָרוֹ. </a:t>
            </a:r>
            <a:r>
              <a:rPr lang="he-IL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(פס' 2)</a:t>
            </a:r>
            <a:endParaRPr lang="he-IL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r" rtl="1">
              <a:lnSpc>
                <a:spcPts val="3600"/>
              </a:lnSpc>
              <a:spcBef>
                <a:spcPts val="1200"/>
              </a:spcBef>
            </a:pPr>
            <a:r>
              <a:rPr lang="he-IL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הדבר העיקרי שישוע תמיד עשה זה ללמד! </a:t>
            </a:r>
          </a:p>
          <a:p>
            <a:pPr algn="r" rtl="1">
              <a:lnSpc>
                <a:spcPts val="3600"/>
              </a:lnSpc>
              <a:spcBef>
                <a:spcPts val="1200"/>
              </a:spcBef>
            </a:pPr>
            <a:r>
              <a:rPr lang="he-IL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על כך שקדה הקהילה מימיה הראשונים.</a:t>
            </a:r>
          </a:p>
          <a:p>
            <a:pPr algn="r" rtl="1">
              <a:lnSpc>
                <a:spcPts val="3600"/>
              </a:lnSpc>
              <a:spcBef>
                <a:spcPts val="1200"/>
              </a:spcBef>
            </a:pPr>
            <a:r>
              <a:rPr lang="he-IL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היכן שישוע נמצא שוכן גם דבר ה' בשפע! </a:t>
            </a:r>
          </a:p>
          <a:p>
            <a:pPr lvl="1" algn="r" rtl="1">
              <a:lnSpc>
                <a:spcPts val="3600"/>
              </a:lnSpc>
              <a:spcBef>
                <a:spcPts val="1200"/>
              </a:spcBef>
            </a:pPr>
            <a:r>
              <a:rPr lang="he-IL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איך להיכנס למלכות השמיים?</a:t>
            </a:r>
          </a:p>
          <a:p>
            <a:pPr lvl="1" algn="r" rtl="1">
              <a:lnSpc>
                <a:spcPts val="3600"/>
              </a:lnSpc>
              <a:spcBef>
                <a:spcPts val="300"/>
              </a:spcBef>
            </a:pPr>
            <a:r>
              <a:rPr lang="he-IL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איך לחיות כאזרח מלכות השמיים?</a:t>
            </a:r>
          </a:p>
        </p:txBody>
      </p:sp>
    </p:spTree>
    <p:extLst>
      <p:ext uri="{BB962C8B-B14F-4D97-AF65-F5344CB8AC3E}">
        <p14:creationId xmlns:p14="http://schemas.microsoft.com/office/powerpoint/2010/main" val="2210068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E7C491-E627-4A25-A070-59B6F17220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3491" y="469900"/>
            <a:ext cx="6571343" cy="1383855"/>
          </a:xfrm>
        </p:spPr>
        <p:txBody>
          <a:bodyPr>
            <a:normAutofit/>
          </a:bodyPr>
          <a:lstStyle/>
          <a:p>
            <a:pPr algn="ctr" rtl="1">
              <a:lnSpc>
                <a:spcPts val="4500"/>
              </a:lnSpc>
              <a:spcBef>
                <a:spcPts val="3000"/>
              </a:spcBef>
            </a:pPr>
            <a:r>
              <a:rPr lang="he-IL" sz="3600" b="1" dirty="0">
                <a:solidFill>
                  <a:srgbClr val="A8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ישוע המשיח נמצא בבית</a:t>
            </a:r>
            <a:br>
              <a:rPr lang="he-IL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he-IL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מרקוס ב' 1-12</a:t>
            </a:r>
            <a:endParaRPr lang="LID4096" sz="3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0BACB0-3EDC-4B62-B039-B9D62208A3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6900" y="2015733"/>
            <a:ext cx="7823199" cy="3940567"/>
          </a:xfrm>
        </p:spPr>
        <p:txBody>
          <a:bodyPr>
            <a:noAutofit/>
          </a:bodyPr>
          <a:lstStyle/>
          <a:p>
            <a:pPr marL="0" indent="0" algn="r" rtl="1">
              <a:lnSpc>
                <a:spcPts val="3600"/>
              </a:lnSpc>
              <a:spcBef>
                <a:spcPts val="1200"/>
              </a:spcBef>
              <a:buNone/>
            </a:pPr>
            <a:r>
              <a:rPr lang="he-IL" sz="2800" b="1" dirty="0">
                <a:solidFill>
                  <a:srgbClr val="A8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 </a:t>
            </a:r>
            <a:r>
              <a:rPr lang="he-IL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מקום אליו אנשים מביאים את חבריהם! </a:t>
            </a:r>
          </a:p>
          <a:p>
            <a:pPr algn="r" rtl="1">
              <a:lnSpc>
                <a:spcPts val="3600"/>
              </a:lnSpc>
              <a:spcBef>
                <a:spcPts val="1200"/>
              </a:spcBef>
            </a:pPr>
            <a:r>
              <a:rPr lang="he-IL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האם בתינו (הפרטיים והקהילה) פתוחים להפרת השלווה, "הסדר הטוב", הנוחות וההרגלים שלנו?</a:t>
            </a:r>
          </a:p>
          <a:p>
            <a:pPr algn="r" rtl="1">
              <a:lnSpc>
                <a:spcPts val="3600"/>
              </a:lnSpc>
              <a:spcBef>
                <a:spcPts val="1200"/>
              </a:spcBef>
            </a:pPr>
            <a:r>
              <a:rPr lang="he-IL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האם אנחנו אוהבים יותר את הבית מאשר את אדון הבית ואת מי שזקוק לו? </a:t>
            </a:r>
          </a:p>
        </p:txBody>
      </p:sp>
    </p:spTree>
    <p:extLst>
      <p:ext uri="{BB962C8B-B14F-4D97-AF65-F5344CB8AC3E}">
        <p14:creationId xmlns:p14="http://schemas.microsoft.com/office/powerpoint/2010/main" val="923001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E7C491-E627-4A25-A070-59B6F17220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3491" y="469900"/>
            <a:ext cx="6571343" cy="1383855"/>
          </a:xfrm>
        </p:spPr>
        <p:txBody>
          <a:bodyPr>
            <a:normAutofit/>
          </a:bodyPr>
          <a:lstStyle/>
          <a:p>
            <a:pPr algn="ctr" rtl="1">
              <a:lnSpc>
                <a:spcPts val="4500"/>
              </a:lnSpc>
              <a:spcBef>
                <a:spcPts val="3000"/>
              </a:spcBef>
            </a:pPr>
            <a:r>
              <a:rPr lang="he-IL" sz="3600" b="1" dirty="0">
                <a:solidFill>
                  <a:srgbClr val="A8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ישוע המשיח נמצא בבית</a:t>
            </a:r>
            <a:br>
              <a:rPr lang="he-IL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he-IL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מרקוס ב' 1-12</a:t>
            </a:r>
            <a:endParaRPr lang="LID4096" sz="3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0BACB0-3EDC-4B62-B039-B9D62208A3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6900" y="2015733"/>
            <a:ext cx="7823199" cy="3940567"/>
          </a:xfrm>
        </p:spPr>
        <p:txBody>
          <a:bodyPr>
            <a:noAutofit/>
          </a:bodyPr>
          <a:lstStyle/>
          <a:p>
            <a:pPr marL="0" indent="0" algn="r" rtl="1">
              <a:lnSpc>
                <a:spcPts val="3600"/>
              </a:lnSpc>
              <a:spcBef>
                <a:spcPts val="1200"/>
              </a:spcBef>
              <a:buNone/>
            </a:pPr>
            <a:r>
              <a:rPr lang="he-IL" sz="2800" b="1" dirty="0">
                <a:solidFill>
                  <a:srgbClr val="A8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4. </a:t>
            </a:r>
            <a:r>
              <a:rPr lang="he-IL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מקום בו אנשים פוגשים את חסדו ואת </a:t>
            </a:r>
            <a:br>
              <a:rPr lang="en-US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he-IL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סליחתו של ישוע. </a:t>
            </a:r>
          </a:p>
          <a:p>
            <a:pPr algn="r" rtl="1">
              <a:lnSpc>
                <a:spcPts val="3500"/>
              </a:lnSpc>
            </a:pPr>
            <a:r>
              <a:rPr lang="he-IL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מהו הצורך המרכזי והעמוק ביותר של כל אדם? - שחטאיו ייסלחו! </a:t>
            </a:r>
          </a:p>
          <a:p>
            <a:pPr algn="r" rtl="1">
              <a:lnSpc>
                <a:spcPts val="3500"/>
              </a:lnSpc>
            </a:pPr>
            <a:r>
              <a:rPr lang="he-IL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מַדּוּעַ הוּא מְדַבֵּר כָּךְ? מְגַדֵּף הוּא. מִי יָכוֹל </a:t>
            </a:r>
            <a:r>
              <a:rPr lang="he-IL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לִסְלֹח</a:t>
            </a:r>
            <a:r>
              <a:rPr lang="he-IL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ַ עַל חֲטָאִים זוּלָתִי </a:t>
            </a:r>
            <a:r>
              <a:rPr lang="he-IL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הָאֱלֹהִים</a:t>
            </a:r>
            <a:r>
              <a:rPr lang="he-IL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לְבַדּוֹ? </a:t>
            </a:r>
            <a:r>
              <a:rPr lang="he-IL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(פס' 7)</a:t>
            </a:r>
            <a:endParaRPr lang="he-IL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r" rtl="1">
              <a:lnSpc>
                <a:spcPts val="3500"/>
              </a:lnSpc>
            </a:pPr>
            <a:r>
              <a:rPr lang="he-IL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סליחתם של אנשים והסליחה לעצמך לא פותרות לך את הבעיה של החטא...  </a:t>
            </a:r>
            <a:r>
              <a:rPr lang="nb-NO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he-IL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(מז' נ"א)</a:t>
            </a:r>
            <a:endParaRPr lang="LID4096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6872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E7C491-E627-4A25-A070-59B6F17220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3491" y="469900"/>
            <a:ext cx="6571343" cy="1383855"/>
          </a:xfrm>
        </p:spPr>
        <p:txBody>
          <a:bodyPr>
            <a:normAutofit/>
          </a:bodyPr>
          <a:lstStyle/>
          <a:p>
            <a:pPr algn="ctr" rtl="1">
              <a:lnSpc>
                <a:spcPts val="4500"/>
              </a:lnSpc>
              <a:spcBef>
                <a:spcPts val="3000"/>
              </a:spcBef>
            </a:pPr>
            <a:r>
              <a:rPr lang="he-IL" sz="3600" b="1" dirty="0">
                <a:solidFill>
                  <a:srgbClr val="A8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ישוע המשיח נמצא בבית</a:t>
            </a:r>
            <a:br>
              <a:rPr lang="he-IL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he-IL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מרקוס ב' 1-12</a:t>
            </a:r>
            <a:endParaRPr lang="LID4096" sz="3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0BACB0-3EDC-4B62-B039-B9D62208A3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6900" y="2015733"/>
            <a:ext cx="7823199" cy="3940567"/>
          </a:xfrm>
        </p:spPr>
        <p:txBody>
          <a:bodyPr>
            <a:noAutofit/>
          </a:bodyPr>
          <a:lstStyle/>
          <a:p>
            <a:pPr marL="0" indent="0" algn="r" rtl="1">
              <a:lnSpc>
                <a:spcPts val="3600"/>
              </a:lnSpc>
              <a:spcBef>
                <a:spcPts val="1200"/>
              </a:spcBef>
              <a:buNone/>
            </a:pPr>
            <a:r>
              <a:rPr lang="he-IL" sz="2800" b="1" dirty="0">
                <a:solidFill>
                  <a:srgbClr val="A8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4. </a:t>
            </a:r>
            <a:r>
              <a:rPr lang="he-IL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מקום בו אנשים פוגשים את חסדו ואת </a:t>
            </a:r>
            <a:br>
              <a:rPr lang="en-US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he-IL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סליחתו של ישוע. </a:t>
            </a:r>
          </a:p>
          <a:p>
            <a:pPr algn="r" rtl="1">
              <a:lnSpc>
                <a:spcPts val="3500"/>
              </a:lnSpc>
            </a:pPr>
            <a:r>
              <a:rPr lang="he-IL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נשאלת השאלה: מה יותר קל - לסלוח חטאים או להקים את המשותק? </a:t>
            </a:r>
          </a:p>
          <a:p>
            <a:pPr algn="r" rtl="1">
              <a:lnSpc>
                <a:spcPts val="3500"/>
              </a:lnSpc>
            </a:pPr>
            <a:r>
              <a:rPr lang="he-IL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לישוע לא עלה כלום כדי לרפא...</a:t>
            </a:r>
          </a:p>
          <a:p>
            <a:pPr algn="r" rtl="1">
              <a:lnSpc>
                <a:spcPts val="3500"/>
              </a:lnSpc>
            </a:pPr>
            <a:r>
              <a:rPr lang="he-IL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לישוע עלה הכל כדי לתת סליחת חטאים! </a:t>
            </a:r>
          </a:p>
        </p:txBody>
      </p:sp>
    </p:spTree>
    <p:extLst>
      <p:ext uri="{BB962C8B-B14F-4D97-AF65-F5344CB8AC3E}">
        <p14:creationId xmlns:p14="http://schemas.microsoft.com/office/powerpoint/2010/main" val="197958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E7C491-E627-4A25-A070-59B6F17220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3491" y="469900"/>
            <a:ext cx="6571343" cy="1383855"/>
          </a:xfrm>
        </p:spPr>
        <p:txBody>
          <a:bodyPr>
            <a:normAutofit/>
          </a:bodyPr>
          <a:lstStyle/>
          <a:p>
            <a:pPr algn="ctr" rtl="1">
              <a:lnSpc>
                <a:spcPts val="4500"/>
              </a:lnSpc>
              <a:spcBef>
                <a:spcPts val="3000"/>
              </a:spcBef>
            </a:pPr>
            <a:r>
              <a:rPr lang="he-IL" sz="3600" b="1" dirty="0">
                <a:solidFill>
                  <a:srgbClr val="A8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ישוע המשיח נמצא בבית</a:t>
            </a:r>
            <a:br>
              <a:rPr lang="he-IL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he-IL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מרקוס ב' 1-12</a:t>
            </a:r>
            <a:endParaRPr lang="LID4096" sz="3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0BACB0-3EDC-4B62-B039-B9D62208A3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6900" y="2015733"/>
            <a:ext cx="7823199" cy="3940567"/>
          </a:xfrm>
        </p:spPr>
        <p:txBody>
          <a:bodyPr>
            <a:noAutofit/>
          </a:bodyPr>
          <a:lstStyle/>
          <a:p>
            <a:pPr marL="0" indent="0" algn="r" rtl="1">
              <a:lnSpc>
                <a:spcPts val="3600"/>
              </a:lnSpc>
              <a:spcBef>
                <a:spcPts val="1200"/>
              </a:spcBef>
              <a:buNone/>
            </a:pPr>
            <a:r>
              <a:rPr lang="he-IL" sz="2800" b="1" dirty="0">
                <a:solidFill>
                  <a:srgbClr val="A8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5. </a:t>
            </a:r>
            <a:r>
              <a:rPr lang="he-IL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מקום בו חיי אנשים משתנים! </a:t>
            </a:r>
          </a:p>
          <a:p>
            <a:pPr algn="r" rtl="1">
              <a:lnSpc>
                <a:spcPts val="3600"/>
              </a:lnSpc>
              <a:spcBef>
                <a:spcPts val="1200"/>
              </a:spcBef>
            </a:pPr>
            <a:r>
              <a:rPr lang="he-IL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הוּא קָם וּמִיָּד לָקַח אֶת הָאֲלוּנְקָה וְיָצָא לְעֵינֵי כֻּלָּם. </a:t>
            </a:r>
            <a:r>
              <a:rPr lang="he-IL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(פס' 12)</a:t>
            </a:r>
            <a:endParaRPr lang="he-IL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r" rtl="1">
              <a:lnSpc>
                <a:spcPts val="3600"/>
              </a:lnSpc>
              <a:spcBef>
                <a:spcPts val="1200"/>
              </a:spcBef>
            </a:pPr>
            <a:r>
              <a:rPr lang="he-IL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האם המטרה הבאה נמצאת לנגד עינינו: </a:t>
            </a:r>
            <a:b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he-IL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שאנחנו ואחרים נצא שונים מאיך שנכנסנו?</a:t>
            </a:r>
          </a:p>
          <a:p>
            <a:pPr algn="r" rtl="1">
              <a:lnSpc>
                <a:spcPts val="3600"/>
              </a:lnSpc>
              <a:spcBef>
                <a:spcPts val="1200"/>
              </a:spcBef>
            </a:pPr>
            <a:r>
              <a:rPr lang="he-IL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מה יגרום למי שנכנס לביתך ולקהילתך לומר: </a:t>
            </a:r>
            <a:b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he-IL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"מֵעוֹלָם לֹא רָאִינוּ כַּדָּבָר הַזֶּה!"?</a:t>
            </a:r>
            <a:endParaRPr lang="LID4096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3964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E7C491-E627-4A25-A070-59B6F17220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3491" y="469900"/>
            <a:ext cx="6571343" cy="1383855"/>
          </a:xfrm>
        </p:spPr>
        <p:txBody>
          <a:bodyPr>
            <a:normAutofit/>
          </a:bodyPr>
          <a:lstStyle/>
          <a:p>
            <a:pPr algn="ctr" rtl="1">
              <a:lnSpc>
                <a:spcPts val="4500"/>
              </a:lnSpc>
              <a:spcBef>
                <a:spcPts val="3000"/>
              </a:spcBef>
            </a:pPr>
            <a:r>
              <a:rPr lang="he-IL" sz="3600" b="1" dirty="0">
                <a:solidFill>
                  <a:srgbClr val="A8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ישוע המשיח נמצא בבית</a:t>
            </a:r>
            <a:br>
              <a:rPr lang="he-IL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he-IL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מרקוס ב' 1-12</a:t>
            </a:r>
            <a:endParaRPr lang="LID4096" sz="3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0BACB0-3EDC-4B62-B039-B9D62208A3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6900" y="2015733"/>
            <a:ext cx="7823199" cy="3940567"/>
          </a:xfrm>
        </p:spPr>
        <p:txBody>
          <a:bodyPr>
            <a:noAutofit/>
          </a:bodyPr>
          <a:lstStyle/>
          <a:p>
            <a:pPr marL="514350" indent="-514350" algn="r" rtl="1">
              <a:lnSpc>
                <a:spcPts val="3600"/>
              </a:lnSpc>
              <a:spcBef>
                <a:spcPts val="1200"/>
              </a:spcBef>
              <a:buClr>
                <a:srgbClr val="A80000"/>
              </a:buClr>
              <a:buAutoNum type="arabicPeriod"/>
            </a:pPr>
            <a:r>
              <a:rPr lang="he-IL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מקום בו אנשים באים לראות את ישוע! </a:t>
            </a:r>
          </a:p>
          <a:p>
            <a:pPr marL="514350" indent="-514350" algn="r" rtl="1">
              <a:lnSpc>
                <a:spcPts val="3600"/>
              </a:lnSpc>
              <a:spcBef>
                <a:spcPts val="1200"/>
              </a:spcBef>
              <a:buClr>
                <a:srgbClr val="A80000"/>
              </a:buClr>
              <a:buAutoNum type="arabicPeriod"/>
            </a:pPr>
            <a:r>
              <a:rPr lang="he-IL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מקום בו דבר אלוהים נשמע ונלמד! </a:t>
            </a:r>
          </a:p>
          <a:p>
            <a:pPr marL="514350" indent="-514350" algn="r" rtl="1">
              <a:lnSpc>
                <a:spcPts val="3600"/>
              </a:lnSpc>
              <a:spcBef>
                <a:spcPts val="1200"/>
              </a:spcBef>
              <a:buClr>
                <a:srgbClr val="A80000"/>
              </a:buClr>
              <a:buAutoNum type="arabicPeriod"/>
            </a:pPr>
            <a:r>
              <a:rPr lang="he-IL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מקום אליו אנשים מביאים את חבריהם! </a:t>
            </a:r>
          </a:p>
          <a:p>
            <a:pPr marL="514350" indent="-514350" algn="r" rtl="1">
              <a:lnSpc>
                <a:spcPts val="3600"/>
              </a:lnSpc>
              <a:spcBef>
                <a:spcPts val="1200"/>
              </a:spcBef>
              <a:buClr>
                <a:srgbClr val="A80000"/>
              </a:buClr>
              <a:buAutoNum type="arabicPeriod"/>
            </a:pPr>
            <a:r>
              <a:rPr lang="he-IL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מקום בו אנשים פוגשים את חסדו ואת </a:t>
            </a:r>
            <a:b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he-IL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סליחתו של ישוע! </a:t>
            </a:r>
          </a:p>
          <a:p>
            <a:pPr marL="514350" indent="-514350" algn="r" rtl="1">
              <a:lnSpc>
                <a:spcPts val="3600"/>
              </a:lnSpc>
              <a:spcBef>
                <a:spcPts val="1200"/>
              </a:spcBef>
              <a:buClr>
                <a:srgbClr val="A80000"/>
              </a:buClr>
              <a:buAutoNum type="arabicPeriod"/>
            </a:pPr>
            <a:r>
              <a:rPr lang="he-IL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מקום בו חיי אנשים משתנים! </a:t>
            </a:r>
            <a:endParaRPr lang="LID4096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6046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362</TotalTime>
  <Words>376</Words>
  <Application>Microsoft Office PowerPoint</Application>
  <PresentationFormat>On-screen Show (4:3)</PresentationFormat>
  <Paragraphs>55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Gill Sans MT</vt:lpstr>
      <vt:lpstr>Tahoma</vt:lpstr>
      <vt:lpstr>Gallery</vt:lpstr>
      <vt:lpstr>ישוע המשיח נמצא בבית מרקוס ב' 1-12</vt:lpstr>
      <vt:lpstr>ישוע המשיח נמצא בבית מרקוס ב' 1-12</vt:lpstr>
      <vt:lpstr>ישוע המשיח נמצא בבית מרקוס ב' 1-12</vt:lpstr>
      <vt:lpstr>ישוע המשיח נמצא בבית מרקוס ב' 1-12</vt:lpstr>
      <vt:lpstr>ישוע המשיח נמצא בבית מרקוס ב' 1-12</vt:lpstr>
      <vt:lpstr>ישוע המשיח נמצא בבית מרקוס ב' 1-12</vt:lpstr>
      <vt:lpstr>ישוע המשיח נמצא בבית מרקוס ב' 1-12</vt:lpstr>
      <vt:lpstr>ישוע המשיח נמצא בבית מרקוס ב' 1-12</vt:lpstr>
      <vt:lpstr>ישוע המשיח נמצא בבית מרקוס ב' 1-12</vt:lpstr>
      <vt:lpstr>ישוע המשיח נמצא בבית מרקוס ב' 1-12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Shmuel Aweida</dc:creator>
  <cp:lastModifiedBy>Shmuel Aweida</cp:lastModifiedBy>
  <cp:revision>23</cp:revision>
  <cp:lastPrinted>2019-09-14T06:39:53Z</cp:lastPrinted>
  <dcterms:created xsi:type="dcterms:W3CDTF">2019-09-09T08:14:43Z</dcterms:created>
  <dcterms:modified xsi:type="dcterms:W3CDTF">2019-09-14T06:39:56Z</dcterms:modified>
</cp:coreProperties>
</file>