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041" autoAdjust="0"/>
    <p:restoredTop sz="94660"/>
  </p:normalViewPr>
  <p:slideViewPr>
    <p:cSldViewPr snapToGrid="0">
      <p:cViewPr varScale="1">
        <p:scale>
          <a:sx n="62" d="100"/>
          <a:sy n="62" d="100"/>
        </p:scale>
        <p:origin x="403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90B1-9959-4A52-8DCE-65F29675C01E}" type="datetimeFigureOut">
              <a:rPr lang="LID4096" smtClean="0"/>
              <a:t>04/27/2019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68B01-8FE3-4E3A-A9DA-4089F7E9507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81212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90B1-9959-4A52-8DCE-65F29675C01E}" type="datetimeFigureOut">
              <a:rPr lang="LID4096" smtClean="0"/>
              <a:t>04/27/2019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68B01-8FE3-4E3A-A9DA-4089F7E9507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84436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90B1-9959-4A52-8DCE-65F29675C01E}" type="datetimeFigureOut">
              <a:rPr lang="LID4096" smtClean="0"/>
              <a:t>04/27/2019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68B01-8FE3-4E3A-A9DA-4089F7E9507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879555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90B1-9959-4A52-8DCE-65F29675C01E}" type="datetimeFigureOut">
              <a:rPr lang="LID4096" smtClean="0"/>
              <a:t>04/27/2019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68B01-8FE3-4E3A-A9DA-4089F7E9507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64378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90B1-9959-4A52-8DCE-65F29675C01E}" type="datetimeFigureOut">
              <a:rPr lang="LID4096" smtClean="0"/>
              <a:t>04/27/2019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68B01-8FE3-4E3A-A9DA-4089F7E9507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49710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90B1-9959-4A52-8DCE-65F29675C01E}" type="datetimeFigureOut">
              <a:rPr lang="LID4096" smtClean="0"/>
              <a:t>04/27/2019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68B01-8FE3-4E3A-A9DA-4089F7E9507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8036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90B1-9959-4A52-8DCE-65F29675C01E}" type="datetimeFigureOut">
              <a:rPr lang="LID4096" smtClean="0"/>
              <a:t>04/27/2019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68B01-8FE3-4E3A-A9DA-4089F7E9507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3603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90B1-9959-4A52-8DCE-65F29675C01E}" type="datetimeFigureOut">
              <a:rPr lang="LID4096" smtClean="0"/>
              <a:t>04/27/2019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68B01-8FE3-4E3A-A9DA-4089F7E9507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40956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90B1-9959-4A52-8DCE-65F29675C01E}" type="datetimeFigureOut">
              <a:rPr lang="LID4096" smtClean="0"/>
              <a:t>04/27/2019</a:t>
            </a:fld>
            <a:endParaRPr lang="LID4096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68B01-8FE3-4E3A-A9DA-4089F7E9507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7193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90B1-9959-4A52-8DCE-65F29675C01E}" type="datetimeFigureOut">
              <a:rPr lang="LID4096" smtClean="0"/>
              <a:t>04/27/2019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68B01-8FE3-4E3A-A9DA-4089F7E9507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60490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90B1-9959-4A52-8DCE-65F29675C01E}" type="datetimeFigureOut">
              <a:rPr lang="LID4096" smtClean="0"/>
              <a:t>04/27/2019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68B01-8FE3-4E3A-A9DA-4089F7E9507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6565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5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590B1-9959-4A52-8DCE-65F29675C01E}" type="datetimeFigureOut">
              <a:rPr lang="LID4096" smtClean="0"/>
              <a:t>04/27/2019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68B01-8FE3-4E3A-A9DA-4089F7E9507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19026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7C6EA-AA65-4E0C-9830-5F4621EE5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1" y="11738"/>
            <a:ext cx="7025216" cy="1091141"/>
          </a:xfrm>
        </p:spPr>
        <p:txBody>
          <a:bodyPr>
            <a:normAutofit/>
          </a:bodyPr>
          <a:lstStyle/>
          <a:p>
            <a:pPr algn="r" rtl="1"/>
            <a:r>
              <a:rPr lang="he-IL" sz="4000" b="1" dirty="0">
                <a:latin typeface="David" panose="020E0502060401010101" pitchFamily="34" charset="-79"/>
                <a:cs typeface="David" panose="020E0502060401010101" pitchFamily="34" charset="-79"/>
              </a:rPr>
              <a:t>חג החירות כי המשיח קם לתחייה!</a:t>
            </a:r>
            <a:endParaRPr lang="LID4096" sz="4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373D6-0273-4308-8702-CCCD16182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982403"/>
            <a:ext cx="7025215" cy="4351338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פס' 1-2: אַחַי, אֲנִי מַזְכִּיר לָכֶם אֶת הַבְּשׂוֹרָה שֶׁהִשְׁמַעְתִּי לָכֶם, בְּשׂוֹרָה אֲשֶׁר גַּם קִבַּלְתֶּם אוֹתָהּ וְגַם עוֹמְדִים אַתֶּם בָּהּ; בְּאֶמְצָעוּתָהּ אַתֶּם גַּם נוֹשָׁעִים, אִם מַחֲזִיקִים אַתֶּם בַּדָּבָר שֶׁבִּשַּׂרְתִּי לָכֶם 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- שֶׁאִם לֹא כֵן, לַשָּׁוְא הָיְתָה אֱמוּנַתְכֶם. </a:t>
            </a:r>
            <a:endParaRPr lang="LID4096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r" rtl="1">
              <a:buNone/>
            </a:pP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	</a:t>
            </a:r>
            <a:endParaRPr lang="LID4096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49714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7C6EA-AA65-4E0C-9830-5F4621EE5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1" y="11738"/>
            <a:ext cx="7025216" cy="1091141"/>
          </a:xfrm>
        </p:spPr>
        <p:txBody>
          <a:bodyPr>
            <a:normAutofit/>
          </a:bodyPr>
          <a:lstStyle/>
          <a:p>
            <a:pPr algn="r" rtl="1"/>
            <a:r>
              <a:rPr lang="he-IL" sz="4000" b="1" dirty="0">
                <a:latin typeface="David" panose="020E0502060401010101" pitchFamily="34" charset="-79"/>
                <a:cs typeface="David" panose="020E0502060401010101" pitchFamily="34" charset="-79"/>
              </a:rPr>
              <a:t>חג החירות כי המשיח קם לתחייה!</a:t>
            </a:r>
            <a:endParaRPr lang="LID4096" sz="4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373D6-0273-4308-8702-CCCD16182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982403"/>
            <a:ext cx="7025215" cy="4351338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פס' 3-4: מָסַרְתִּי לָכֶם בָּרֹאשׁ וּבָרִאשׁוֹנָה מַה שֶּׁגַּם קִבַּלְתִּי, שֶׁהַמָּשִׁיחַ מֵת בְּעַד חֲטָאֵינוּ, לְפִי הַכְּתוּבִים; נִקְבַּר וְקָם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לִתְחִיָּה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בַּיּוֹם הַשְּׁלִישִׁי, לְפִי הַכְּתוּבִים. </a:t>
            </a:r>
            <a:endParaRPr lang="LID4096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r" rtl="1">
              <a:buNone/>
            </a:pP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	</a:t>
            </a:r>
            <a:endParaRPr lang="LID4096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7815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7C6EA-AA65-4E0C-9830-5F4621EE5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1" y="11738"/>
            <a:ext cx="7025216" cy="1091141"/>
          </a:xfrm>
        </p:spPr>
        <p:txBody>
          <a:bodyPr>
            <a:normAutofit/>
          </a:bodyPr>
          <a:lstStyle/>
          <a:p>
            <a:pPr algn="r" rtl="1"/>
            <a:r>
              <a:rPr lang="he-IL" sz="4000" b="1" dirty="0">
                <a:latin typeface="David" panose="020E0502060401010101" pitchFamily="34" charset="-79"/>
                <a:cs typeface="David" panose="020E0502060401010101" pitchFamily="34" charset="-79"/>
              </a:rPr>
              <a:t>חג החירות כי המשיח קם לתחייה!</a:t>
            </a:r>
            <a:endParaRPr lang="LID4096" sz="4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373D6-0273-4308-8702-CCCD16182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982403"/>
            <a:ext cx="7025215" cy="4351338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פס' 5-6: וְנִרְאָה אֶל כֵּיפָא וְאַחַר כָּךְ אֶל הַשְּׁנֵים-עָשָׂר. אַחֲרֵי כֵן נִרְאָה בְּבַת אַחַת אֶל יוֹתֵר מֵחֲמֵשׁ מֵאוֹת אַחִים, אֲשֶׁר רֻבָּם עוֹדָם 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בַּחַיִּים וּמִקְצָתָם מֵתִים. 	</a:t>
            </a:r>
            <a:endParaRPr lang="LID4096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3874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7C6EA-AA65-4E0C-9830-5F4621EE5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1" y="11738"/>
            <a:ext cx="7025216" cy="1091141"/>
          </a:xfrm>
        </p:spPr>
        <p:txBody>
          <a:bodyPr>
            <a:normAutofit/>
          </a:bodyPr>
          <a:lstStyle/>
          <a:p>
            <a:pPr algn="r" rtl="1"/>
            <a:r>
              <a:rPr lang="he-IL" sz="4000" b="1" dirty="0">
                <a:latin typeface="David" panose="020E0502060401010101" pitchFamily="34" charset="-79"/>
                <a:cs typeface="David" panose="020E0502060401010101" pitchFamily="34" charset="-79"/>
              </a:rPr>
              <a:t>חג החירות כי המשיח קם לתחייה!</a:t>
            </a:r>
            <a:endParaRPr lang="LID4096" sz="4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373D6-0273-4308-8702-CCCD16182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982403"/>
            <a:ext cx="7025215" cy="4351338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פס' 7-9: אַחַר כָּךְ נִרְאָה אֶל יַעֲקֹב וּלְאַחַר מִכֵּן אֶל כָּל הַשְּׁלִיחִים. אַחֲרֵי כֻּלָּם נִרְאָה 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גַּם אֵלַי, אֲנִי, הָאַחֲרוֹן, אֲשֶׁר כְּנֵפֶל אֲנִי; 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שֶׁכֵּן אֲנִי הַפָּחוּת בַּשְּׁלִיחִים וְאֵינֶנִּי רָאוּי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לְהִקָּרֵא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שָׁלִיחַ מִשּׁוּם שֶׁרָדַפְתִּי אֶת 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קְהִלַּת אֱלֹהִים. 	</a:t>
            </a:r>
            <a:endParaRPr lang="LID4096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73340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7C6EA-AA65-4E0C-9830-5F4621EE5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1" y="11738"/>
            <a:ext cx="7025216" cy="1091141"/>
          </a:xfrm>
        </p:spPr>
        <p:txBody>
          <a:bodyPr>
            <a:normAutofit/>
          </a:bodyPr>
          <a:lstStyle/>
          <a:p>
            <a:pPr algn="r" rtl="1"/>
            <a:r>
              <a:rPr lang="he-IL" sz="4000" b="1" dirty="0">
                <a:latin typeface="David" panose="020E0502060401010101" pitchFamily="34" charset="-79"/>
                <a:cs typeface="David" panose="020E0502060401010101" pitchFamily="34" charset="-79"/>
              </a:rPr>
              <a:t>חג החירות כי המשיח קם לתחייה!</a:t>
            </a:r>
            <a:endParaRPr lang="LID4096" sz="4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373D6-0273-4308-8702-CCCD16182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982403"/>
            <a:ext cx="7025215" cy="4351338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פס' 10: אֲבָל בְּחֶסֶד אֱלֹהִים הֲרֵינִי מַה שֶּׁאֲנִי וְחַסְדּוֹ עָלַי לֹא הָיָה לָרִיק. 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אַדְּרַבָּא, עָמַלְתִּי יוֹתֵר מִכֻּלָּם, אַךְ לֹא אֲנִי אֶלָּא חֶסֶד אֱלֹהִים אֲשֶׁר אִתִּי.</a:t>
            </a:r>
            <a:endParaRPr lang="LID4096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9277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7C6EA-AA65-4E0C-9830-5F4621EE5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1" y="11738"/>
            <a:ext cx="7025216" cy="1091141"/>
          </a:xfrm>
        </p:spPr>
        <p:txBody>
          <a:bodyPr>
            <a:normAutofit/>
          </a:bodyPr>
          <a:lstStyle/>
          <a:p>
            <a:pPr algn="r" rtl="1"/>
            <a:r>
              <a:rPr lang="he-IL" sz="4000" b="1" dirty="0">
                <a:latin typeface="David" panose="020E0502060401010101" pitchFamily="34" charset="-79"/>
                <a:cs typeface="David" panose="020E0502060401010101" pitchFamily="34" charset="-79"/>
              </a:rPr>
              <a:t>חג החירות כי המשיח קם לתחייה!</a:t>
            </a:r>
            <a:endParaRPr lang="LID4096" sz="4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373D6-0273-4308-8702-CCCD16182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982403"/>
            <a:ext cx="7025215" cy="4351338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פס' 12-13: וּבְכֵן אִם מֻכְרָז כִּי הַמָּשִׁיחַ 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קָם מִן הַמֵּתִים, אֵיךְ אוֹמְרִים כַּמָּה מִכֶּם שֶׁאֵין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תְּחִיַּת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מֵתִים? 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אִם אֵין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תְּחִיַּת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מֵתִים, גַּם הַמָּשִׁיחַ לֹא קָם.</a:t>
            </a:r>
          </a:p>
          <a:p>
            <a:pPr marL="0" indent="0" algn="r" rtl="1">
              <a:buNone/>
            </a:pP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פס' 14: וְאִם הַמָּשִׁיחַ לֹא קָם, 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הַכְרָזָתֵנוּ הֶבֶל וְגַם אֱמוּנַתְכֶם הֶבֶל.</a:t>
            </a:r>
          </a:p>
          <a:p>
            <a:pPr marL="0" indent="0" algn="r" rtl="1">
              <a:buNone/>
            </a:pP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פס' 17: וְאִם הַמָּשִׁיחַ לֹא קָם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לִתְחִיָּה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, לַשָּׁוְא אֱמוּנַתְכֶם וַעֲדַיִן שְׁרוּיִים אַתֶּם בַּחֲטָאֵיכֶם. </a:t>
            </a:r>
          </a:p>
        </p:txBody>
      </p:sp>
    </p:spTree>
    <p:extLst>
      <p:ext uri="{BB962C8B-B14F-4D97-AF65-F5344CB8AC3E}">
        <p14:creationId xmlns:p14="http://schemas.microsoft.com/office/powerpoint/2010/main" val="407297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7C6EA-AA65-4E0C-9830-5F4621EE5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1" y="11738"/>
            <a:ext cx="7025216" cy="1091141"/>
          </a:xfrm>
        </p:spPr>
        <p:txBody>
          <a:bodyPr>
            <a:normAutofit/>
          </a:bodyPr>
          <a:lstStyle/>
          <a:p>
            <a:pPr algn="r" rtl="1"/>
            <a:r>
              <a:rPr lang="he-IL" sz="4000" b="1" dirty="0">
                <a:latin typeface="David" panose="020E0502060401010101" pitchFamily="34" charset="-79"/>
                <a:cs typeface="David" panose="020E0502060401010101" pitchFamily="34" charset="-79"/>
              </a:rPr>
              <a:t>חג החירות כי המשיח קם לתחייה!</a:t>
            </a:r>
            <a:endParaRPr lang="LID4096" sz="4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373D6-0273-4308-8702-CCCD16182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982403"/>
            <a:ext cx="7025215" cy="4351338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פס' 19-20: אִם אֲנַחְנוּ תּוֹלִים תִּקְוָה בַּמָּשִׁיחַ אַךְ וְרַק לְמַעַן חַיִּים אֵלֶּה, אֲזַי אֻמְלָלִים אָנוּ מִכָּל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אָדָם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אֲבָל כָּעֵת הַמָּשִׁיחַ קָם מִן הַמֵּתִים, 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בִּכּוּרֵי כָּל יְשֵׁנֵי עָפָר. </a:t>
            </a:r>
          </a:p>
          <a:p>
            <a:pPr marL="0" indent="0" algn="r" rtl="1">
              <a:buNone/>
            </a:pPr>
            <a:endParaRPr lang="he-IL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r" rtl="1">
              <a:buNone/>
            </a:pPr>
            <a:endParaRPr lang="LID4096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770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7C6EA-AA65-4E0C-9830-5F4621EE5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1" y="11738"/>
            <a:ext cx="7025216" cy="1091141"/>
          </a:xfrm>
        </p:spPr>
        <p:txBody>
          <a:bodyPr>
            <a:normAutofit/>
          </a:bodyPr>
          <a:lstStyle/>
          <a:p>
            <a:pPr algn="r" rtl="1"/>
            <a:r>
              <a:rPr lang="he-IL" sz="4000" b="1" dirty="0">
                <a:latin typeface="David" panose="020E0502060401010101" pitchFamily="34" charset="-79"/>
                <a:cs typeface="David" panose="020E0502060401010101" pitchFamily="34" charset="-79"/>
              </a:rPr>
              <a:t>חג החירות כי המשיח קם לתחייה!</a:t>
            </a:r>
            <a:endParaRPr lang="LID4096" sz="4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373D6-0273-4308-8702-CCCD16182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982403"/>
            <a:ext cx="7025215" cy="4351338"/>
          </a:xfrm>
        </p:spPr>
        <p:txBody>
          <a:bodyPr>
            <a:noAutofit/>
          </a:bodyPr>
          <a:lstStyle/>
          <a:p>
            <a:pPr marL="0" indent="0" algn="r" rtl="1">
              <a:spcBef>
                <a:spcPts val="600"/>
              </a:spcBef>
              <a:buNone/>
            </a:pP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יוחנן י"א 25-26: אָמַר לָהּ יֵשׁוּעַ: </a:t>
            </a:r>
          </a:p>
          <a:p>
            <a:pPr marL="0" indent="0" algn="r" rtl="1">
              <a:spcBef>
                <a:spcPts val="600"/>
              </a:spcBef>
              <a:buNone/>
            </a:pP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אֲנִי הַתְּחִיָּה וְהַחַיִּים. </a:t>
            </a:r>
          </a:p>
          <a:p>
            <a:pPr marL="0" indent="0" algn="r" rtl="1">
              <a:spcBef>
                <a:spcPts val="600"/>
              </a:spcBef>
              <a:buNone/>
            </a:pP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הַמַּאֲמִין בִּי יִחְיֶה גַּם אִם יָמוּת. </a:t>
            </a:r>
          </a:p>
          <a:p>
            <a:pPr marL="0" indent="0" algn="r" rtl="1">
              <a:spcBef>
                <a:spcPts val="600"/>
              </a:spcBef>
              <a:buNone/>
            </a:pP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וְכָל מִי שֶׁחַי וּמַאֲמִין בִּי לֹא יָמוּת לְעוֹלָם.</a:t>
            </a:r>
          </a:p>
          <a:p>
            <a:pPr marL="0" indent="0" algn="r" rtl="1">
              <a:spcBef>
                <a:spcPts val="600"/>
              </a:spcBef>
              <a:buNone/>
            </a:pP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הַאִם מַאֲמִינָה אַתְּ בָּזֶה?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 </a:t>
            </a:r>
          </a:p>
          <a:p>
            <a:pPr marL="0" indent="0" algn="r" rtl="1">
              <a:spcBef>
                <a:spcPts val="600"/>
              </a:spcBef>
              <a:buNone/>
            </a:pPr>
            <a:endParaRPr lang="he-IL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r" rtl="1">
              <a:spcBef>
                <a:spcPts val="600"/>
              </a:spcBef>
              <a:buNone/>
            </a:pPr>
            <a:endParaRPr lang="LID4096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62565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</TotalTime>
  <Words>243</Words>
  <Application>Microsoft Office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David</vt:lpstr>
      <vt:lpstr>Office Theme</vt:lpstr>
      <vt:lpstr>חג החירות כי המשיח קם לתחייה!</vt:lpstr>
      <vt:lpstr>חג החירות כי המשיח קם לתחייה!</vt:lpstr>
      <vt:lpstr>חג החירות כי המשיח קם לתחייה!</vt:lpstr>
      <vt:lpstr>חג החירות כי המשיח קם לתחייה!</vt:lpstr>
      <vt:lpstr>חג החירות כי המשיח קם לתחייה!</vt:lpstr>
      <vt:lpstr>חג החירות כי המשיח קם לתחייה!</vt:lpstr>
      <vt:lpstr>חג החירות כי המשיח קם לתחייה!</vt:lpstr>
      <vt:lpstr>חג החירות כי המשיח קם לתחייה!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Shmuel Aweida</dc:creator>
  <cp:lastModifiedBy>Shmuel Aweida</cp:lastModifiedBy>
  <cp:revision>13</cp:revision>
  <dcterms:created xsi:type="dcterms:W3CDTF">2019-04-23T07:10:39Z</dcterms:created>
  <dcterms:modified xsi:type="dcterms:W3CDTF">2019-04-27T06:31:20Z</dcterms:modified>
</cp:coreProperties>
</file>