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2"/>
  </p:notesMasterIdLst>
  <p:sldIdLst>
    <p:sldId id="258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72" autoAdjust="0"/>
    <p:restoredTop sz="94663"/>
  </p:normalViewPr>
  <p:slideViewPr>
    <p:cSldViewPr snapToGrid="0" snapToObjects="1">
      <p:cViewPr varScale="1">
        <p:scale>
          <a:sx n="62" d="100"/>
          <a:sy n="62" d="100"/>
        </p:scale>
        <p:origin x="2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0166" cy="34058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002" y="1"/>
            <a:ext cx="4300166" cy="34058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01/25/2020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800"/>
            <a:ext cx="7938770" cy="267283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47569"/>
            <a:ext cx="4300166" cy="34058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002" y="6447569"/>
            <a:ext cx="4300166" cy="34058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742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776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737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376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913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868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68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015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212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לסיכום הסיכום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(המשך בפרק כ"ד)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באיזה מובן אתה תלמיד שגם משפיע, מעודד ובונה אחרים?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(גם אתה "פג תוקף". מה תשאיר?)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באיזה מובן אתה נלחם את המלחמה הנכונה בהבנה וביטחון שה' נלחם עבורך?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באיזה מובן אתה נזהר ונצמד לדבר ה'?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באיזה מובן אתה אוהב רק את ה' ונזהר מאלילים למיניהם והשפעתם?</a:t>
            </a:r>
          </a:p>
        </p:txBody>
      </p:sp>
    </p:spTree>
    <p:extLst>
      <p:ext uri="{BB962C8B-B14F-4D97-AF65-F5344CB8AC3E}">
        <p14:creationId xmlns:p14="http://schemas.microsoft.com/office/powerpoint/2010/main" val="11072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תוכנית אלוהים לא נעצרת - בני אדם כן...</a:t>
            </a:r>
            <a:b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לכן צריך לעשות תלמידים!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"אֲנִי זָקַנְתִּי בָּאתִי 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בַּיָּמִים."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קרה, קורה או יקרה לכולנו...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שמואל ב' כ"א 15: ... וַיָּעַף דָּוִד.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17: ... לֹא תֵצֵא עוֹד אִתָּנוּ לַמִּלְחָמָה, וְלֹא תְכַבֶּה אֶת נֵר יִשְׂרָאֵל.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22: ... וַיִּפְּלוּ בְיַד דָּוִד וּבְיַד עֲבָדָיו.  </a:t>
            </a:r>
          </a:p>
        </p:txBody>
      </p:sp>
    </p:spTree>
    <p:extLst>
      <p:ext uri="{BB962C8B-B14F-4D97-AF65-F5344CB8AC3E}">
        <p14:creationId xmlns:p14="http://schemas.microsoft.com/office/powerpoint/2010/main" val="4044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תוכנית אלוהים לא נעצרת - בני אדם כן...</a:t>
            </a:r>
            <a:b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לכן צריך לעשות תלמידים!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ישוע המשיח לא התרכז בהמונים, אלא בקבוצה מצומצמת של תלמידים.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כבר לא חזק, אבל הברכה ואתגר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"חזק ואמץ" נכונים בחייו גם עכשיו. </a:t>
            </a:r>
          </a:p>
        </p:txBody>
      </p:sp>
    </p:spTree>
    <p:extLst>
      <p:ext uri="{BB962C8B-B14F-4D97-AF65-F5344CB8AC3E}">
        <p14:creationId xmlns:p14="http://schemas.microsoft.com/office/powerpoint/2010/main" val="34602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נלחם לכם!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3-5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שהיה זה מה שיהיה - כי מי שהיה הוא שיהיה! 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דברים א' 30,  שמות י"ד 13-14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כשאלוהים נלחם עבורנו אנחנו לא פסיביים,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אלא לוקחים חלק במלחמה. 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שמואל א' י"ז 45-47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6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נלחם לכם!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בעיה: אנחנו מוכנים להשקיע מאמצים אדירים במלחמות של הרצון שלנו ופחות במלחמות של רצון אלוהים...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מאבקים רבים מהרגע שבחרנו בישוע כאדון.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זו לא מלחמה של עבדים, אלא של בני חורין!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גלטים ה 25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הבטחה נפלאה של ניצחון באדון - פס' 10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3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 תזניחו את דבר ה'!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6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א' 7-8: ... אַל תָּסוּר מִמֶּנּוּ יָמִין וּשְׂמֹאל...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לא יילחם לנו בניגוד לדברו! 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עצם העמידה על דברו היא לב המלחמה.  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הצלחה בעלת ערך אמיתי היא רק אחת: שמיעת דבר ה' וציות לדבר ה'! </a:t>
            </a:r>
          </a:p>
          <a:p>
            <a:pPr marL="625475" indent="-625475"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14-16: לנאמנות ה' לדברו יש השלכות!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1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הישארו קדושים לה' והישמרו מאלילים!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7-11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11: וְנִשְׁמַרְתֶּם מְאֹד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לְנַפְשֹׁתֵיכֶם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לְאַהֲבָה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אֶת יְהוָה אֱלֹהֵיכֶם.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לא, זה לא טבעי לאהוב את אלוהים, את רצונו ואת תוכניתו!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מצווה ואזהרה - כי מע' היחסים החשובה ביותר נמצאת בסכנה מתמדת! </a:t>
            </a:r>
          </a:p>
        </p:txBody>
      </p:sp>
    </p:spTree>
    <p:extLst>
      <p:ext uri="{BB962C8B-B14F-4D97-AF65-F5344CB8AC3E}">
        <p14:creationId xmlns:p14="http://schemas.microsoft.com/office/powerpoint/2010/main" val="31447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הישארו קדושים לה' והישמרו מאלילים!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מצווה ואזהרה - כי מע' היחסים החשובה ביותר נמצאת בסכנה מתמדת!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באהבה אמיתית יש סוג של יראה ולכן יש גם תמיד זהירות.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סכנת הניאוף - פס' 8: כִּי אִם בַּיהוָה אֱלֹהֵיכֶם תִּדְבָּקוּ. 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4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כ"ג - תזכורות ואזהרות אחרונות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הישארו קדושים לה' והישמרו מאלילים!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אהבה פעילה, מודעת ומכוונת לאחד והיחיד! קדושים ומקודשים לה' ומטרותיו!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ה' לא משתנה - הוא רוצה את אהבתנו!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גם השטן והבשר שלנו לא משתנים...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ב' ו' 14-16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עֹל אֶחָד,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שֻׁתָּפוּת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רֵעוּת, הַסְכָּמָה, חֵלֶק, קֶּשֶׁר </a:t>
            </a:r>
          </a:p>
        </p:txBody>
      </p:sp>
    </p:spTree>
    <p:extLst>
      <p:ext uri="{BB962C8B-B14F-4D97-AF65-F5344CB8AC3E}">
        <p14:creationId xmlns:p14="http://schemas.microsoft.com/office/powerpoint/2010/main" val="13188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7314</TotalTime>
  <Words>549</Words>
  <Application>Microsoft Office PowerPoint</Application>
  <PresentationFormat>On-screen Show (4:3)</PresentationFormat>
  <Paragraphs>63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כ"ג - תזכורות ואזהרות אחרונות </vt:lpstr>
      <vt:lpstr>יהושע כ"ג - תזכורות ואזהרות אחרונות </vt:lpstr>
      <vt:lpstr>יהושע כ"ג - תזכורות ואזהרות אחרונות </vt:lpstr>
      <vt:lpstr>יהושע כ"ג - תזכורות ואזהרות אחרונות </vt:lpstr>
      <vt:lpstr>יהושע כ"ג - תזכורות ואזהרות אחרונות </vt:lpstr>
      <vt:lpstr>יהושע כ"ג - תזכורות ואזהרות אחרונות </vt:lpstr>
      <vt:lpstr>יהושע כ"ג - תזכורות ואזהרות אחרונות </vt:lpstr>
      <vt:lpstr>יהושע כ"ג - תזכורות ואזהרות אחרונות </vt:lpstr>
      <vt:lpstr>יהושע כ"ג - תזכורות ואזהרות אחרונות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307</cp:revision>
  <cp:lastPrinted>2019-12-21T06:52:04Z</cp:lastPrinted>
  <dcterms:created xsi:type="dcterms:W3CDTF">2019-05-02T13:10:19Z</dcterms:created>
  <dcterms:modified xsi:type="dcterms:W3CDTF">2020-01-25T07:19:07Z</dcterms:modified>
</cp:coreProperties>
</file>