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3"/>
  </p:notesMasterIdLst>
  <p:sldIdLst>
    <p:sldId id="258" r:id="rId2"/>
    <p:sldId id="292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</p:sldIdLst>
  <p:sldSz cx="9144000" cy="6858000" type="screen4x3"/>
  <p:notesSz cx="6788150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72" autoAdjust="0"/>
    <p:restoredTop sz="94663"/>
  </p:normalViewPr>
  <p:slideViewPr>
    <p:cSldViewPr snapToGrid="0" snapToObjects="1">
      <p:cViewPr varScale="1">
        <p:scale>
          <a:sx n="55" d="100"/>
          <a:sy n="55" d="100"/>
        </p:scale>
        <p:origin x="130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1" cy="497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1" cy="497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11/02/2019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5569"/>
            <a:ext cx="2941531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8" y="9425569"/>
            <a:ext cx="2941531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8330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4075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880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261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30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747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8795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39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2440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111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י"ד -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מִלֵּא אַחֲרֵי יְהוָה"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 ומוכן לפעול באמונה - אמונה עיקשת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עקשנות רגילה מול "עקשנות קדושה"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עקשנות נגד החטא בחיינו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עקשנות לרצון ולערכים של אלוהים בחיינו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עקשנות בתפילה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עקשנות לחיות בהבטחותיו של ה' בכל מחיר!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(לא במה שמתאים, נוח, מקובל, רגיל...)</a:t>
            </a:r>
          </a:p>
        </p:txBody>
      </p:sp>
    </p:spTree>
    <p:extLst>
      <p:ext uri="{BB962C8B-B14F-4D97-AF65-F5344CB8AC3E}">
        <p14:creationId xmlns:p14="http://schemas.microsoft.com/office/powerpoint/2010/main" val="24763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י"ד -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מִלֵּא אַחֲרֵי יְהוָה"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הנתון הכי חשוב עליך?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זה לא בתעודת הזהות, לא בחשבון הבנק,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במעמד החברתי ולא בדעת הקהל...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מהי עדותך האישית? </a:t>
            </a:r>
          </a:p>
          <a:p>
            <a:pPr marL="625475" indent="-625475">
              <a:spcBef>
                <a:spcPts val="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מהי העדות של אלה שבוחנים את חייך? </a:t>
            </a:r>
          </a:p>
          <a:p>
            <a:pPr marL="625475" indent="-625475">
              <a:spcBef>
                <a:spcPts val="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מהי עדותנו </a:t>
            </a:r>
            <a:r>
              <a:rPr lang="he-IL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כקהילה?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40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"מִלֵּא אַחֲרֵי יְהוָה" </a:t>
            </a:r>
          </a:p>
        </p:txBody>
      </p:sp>
    </p:spTree>
    <p:extLst>
      <p:ext uri="{BB962C8B-B14F-4D97-AF65-F5344CB8AC3E}">
        <p14:creationId xmlns:p14="http://schemas.microsoft.com/office/powerpoint/2010/main" val="308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י"ד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כָּלֵב בֶּן-יְפֻנֶּה הַקְּנִזִּי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הנתון הכי חשוב עליו לא מופיע בת"ז שלו,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במעמדו החברתי, לא ב-</a:t>
            </a:r>
            <a:r>
              <a:rPr 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DNA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באילן היוחסין שלו ולא בקורות החיים שלו...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במדבר ל"ב 12,  דברים א' 36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י"ד 8, 9, 14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... יַעַן אֲשֶׁר מִלֵּא אַחֲרֵי יְהוָה אֱלֹהֵי יִשְׂרָאֵל.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1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י"ד -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מִלֵּא אַחֲרֵי יְהוָה"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הלך אחרי ה' בכל ליבו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וְלֹא הָיָה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לְבָבוֹ שָׁלֵם עִם יְהוָה אֱלֹהָיו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כִּלְבַב דָּוִיד אָבִיו.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(מלכים א' י"א 3)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הוא לא רק האמין בה' - היו לכך השלכות על חייו, החלטותיו ושירותו!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אתה מנסה למלא בחייך?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ממלא את חייך?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אחרי מי/מה אתה הולך? </a:t>
            </a:r>
          </a:p>
        </p:txBody>
      </p:sp>
    </p:spTree>
    <p:extLst>
      <p:ext uri="{BB962C8B-B14F-4D97-AF65-F5344CB8AC3E}">
        <p14:creationId xmlns:p14="http://schemas.microsoft.com/office/powerpoint/2010/main" val="287391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י"ד -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מִלֵּא אַחֲרֵי יְהוָה"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נשען על ההבטחות של אלוהים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6, 9, 10, 12: 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ה' דיבר!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מביט לעתיד, אבל מחובר למה שה'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כבר אמר ועשה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! 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כשיש לך את הבחירה על מי להישען,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 מי לשאול ולמי להאמין - מה תעשה? </a:t>
            </a:r>
          </a:p>
        </p:txBody>
      </p:sp>
    </p:spTree>
    <p:extLst>
      <p:ext uri="{BB962C8B-B14F-4D97-AF65-F5344CB8AC3E}">
        <p14:creationId xmlns:p14="http://schemas.microsoft.com/office/powerpoint/2010/main" val="13103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י"ד -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מִלֵּא אַחֲרֵי יְהוָה"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 בנאמנות וענווה לקריאתו וכלפי אנשים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6 - עם יהושע ותחת יהושע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לב מלא לה' הוא לא לב עם אגו וכבוד עצמי,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לב של "מגיע לי"...  </a:t>
            </a:r>
          </a:p>
        </p:txBody>
      </p:sp>
    </p:spTree>
    <p:extLst>
      <p:ext uri="{BB962C8B-B14F-4D97-AF65-F5344CB8AC3E}">
        <p14:creationId xmlns:p14="http://schemas.microsoft.com/office/powerpoint/2010/main" val="41361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י"ד -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מִלֵּא אַחֲרֵי יְהוָה"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 בסבלנות ובאורך רוח גם בזמנים קשים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חיכה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במשך 45 שנה!  לא באופן פסיבי...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הבטחות ה' כוללות תמיד את היבט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הזמן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לב מלא לה' מחכה לתוכנית ה' בזמן של ה'.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הציפיה לא תמיד חיה בסביבה תומכת ומעודדת...  לא כולם עם לב למלא לה'...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40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י"ד -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מִלֵּא אַחֲרֵי יְהוָה"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 בכוח שאלוהים נתן, נותן וייתן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עוֹדֶנִּי הַיּוֹם חָזָק כַּאֲשֶׁר בְּיוֹם שְׁלֹחַ אוֹתִי מֹשֶׁה,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כְּכֹחִי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אָז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וּכְכֹחִי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עָתָּה לַמִּלְחָמָה, וְלָצֵאת וְלָבוֹא.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(פס' 11)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בן 40 = בן 85?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בכל גיל ומצב הוא שאב את הכוח מאלוהים!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זכריה ד' 6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6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י"ד -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מִלֵּא אַחֲרֵי יְהוָה"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 בכוח שאלוהים נתן, נותן וייתן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עוֹדֶנִּי הַיּוֹם חָזָק כַּאֲשֶׁר בְּיוֹם שְׁלֹחַ אוֹתִי מֹשֶׁה,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כְּכֹחִי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אָז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וּכְכֹחִי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עָתָּה לַמִּלְחָמָה, וְלָצֵאת וְלָבוֹא.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כוח שלא נמדד בשרירים, בכושר גופני, בבריאות, בעושר וכו'... - והוא הכוח הקובע!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רק גורם אחד בחיים שלא משתנה: אלוהים!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קורינתים ב' ד' 16 - מה שלום האדם הפנימי?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0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י"ד -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מִלֵּא אַחֲרֵי יְהוָה"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 ומוכן לפעול באמונה - אמונה עיקשת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וְעַתָּה, תְּנָה לִּי אֶת הָהָר הַזֶּה אֲשֶׁר דִּבֶּר יְהוָה בַּיּוֹם הַהוּא, כִּי אַתָּה שָׁמַעְתָּ בַיּוֹם הַהוּא כִּי עֲנָקִים שָׁם וְעָרִים גְּדֹלוֹת בְּצֻרוֹת, אוּלַי יְהוָה אוֹתִי וְהוֹרַשְׁתִּים, כַּאֲשֶׁר דִּבֶּר יְהוָה.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(פס' 12)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במבט אל ה' הוא מוכן לעמוד מול הבלתי אפשרי!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בטוח איך יהיה, אבל בטוח בה'!</a:t>
            </a:r>
          </a:p>
        </p:txBody>
      </p:sp>
    </p:spTree>
    <p:extLst>
      <p:ext uri="{BB962C8B-B14F-4D97-AF65-F5344CB8AC3E}">
        <p14:creationId xmlns:p14="http://schemas.microsoft.com/office/powerpoint/2010/main" val="10507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478</Words>
  <Application>Microsoft Office PowerPoint</Application>
  <PresentationFormat>On-screen Show (4:3)</PresentationFormat>
  <Paragraphs>67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י"ד</vt:lpstr>
      <vt:lpstr>יהושע י"ד - "מִלֵּא אַחֲרֵי יְהוָה" </vt:lpstr>
      <vt:lpstr>יהושע י"ד - "מִלֵּא אַחֲרֵי יְהוָה" </vt:lpstr>
      <vt:lpstr>יהושע י"ד - "מִלֵּא אַחֲרֵי יְהוָה" </vt:lpstr>
      <vt:lpstr>יהושע י"ד - "מִלֵּא אַחֲרֵי יְהוָה" </vt:lpstr>
      <vt:lpstr>יהושע י"ד - "מִלֵּא אַחֲרֵי יְהוָה" </vt:lpstr>
      <vt:lpstr>יהושע י"ד - "מִלֵּא אַחֲרֵי יְהוָה" </vt:lpstr>
      <vt:lpstr>יהושע י"ד - "מִלֵּא אַחֲרֵי יְהוָה" </vt:lpstr>
      <vt:lpstr>יהושע י"ד - "מִלֵּא אַחֲרֵי יְהוָה" </vt:lpstr>
      <vt:lpstr>יהושע י"ד - "מִלֵּא אַחֲרֵי יְהוָה"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216</cp:revision>
  <cp:lastPrinted>2019-11-02T07:11:58Z</cp:lastPrinted>
  <dcterms:created xsi:type="dcterms:W3CDTF">2019-05-02T13:10:19Z</dcterms:created>
  <dcterms:modified xsi:type="dcterms:W3CDTF">2019-11-02T07:29:03Z</dcterms:modified>
</cp:coreProperties>
</file>