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4182" r:id="rId1"/>
  </p:sldMasterIdLst>
  <p:notesMasterIdLst>
    <p:notesMasterId r:id="rId16"/>
  </p:notesMasterIdLst>
  <p:sldIdLst>
    <p:sldId id="258" r:id="rId2"/>
    <p:sldId id="292" r:id="rId3"/>
    <p:sldId id="293" r:id="rId4"/>
    <p:sldId id="295" r:id="rId5"/>
    <p:sldId id="296" r:id="rId6"/>
    <p:sldId id="297" r:id="rId7"/>
    <p:sldId id="298" r:id="rId8"/>
    <p:sldId id="299" r:id="rId9"/>
    <p:sldId id="294" r:id="rId10"/>
    <p:sldId id="300" r:id="rId11"/>
    <p:sldId id="301" r:id="rId12"/>
    <p:sldId id="302" r:id="rId13"/>
    <p:sldId id="303" r:id="rId14"/>
    <p:sldId id="304" r:id="rId15"/>
  </p:sldIdLst>
  <p:sldSz cx="9144000" cy="6858000" type="screen4x3"/>
  <p:notesSz cx="9923463" cy="6788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272" autoAdjust="0"/>
    <p:restoredTop sz="94663"/>
  </p:normalViewPr>
  <p:slideViewPr>
    <p:cSldViewPr snapToGrid="0" snapToObjects="1">
      <p:cViewPr varScale="1">
        <p:scale>
          <a:sx n="58" d="100"/>
          <a:sy n="58" d="100"/>
        </p:scale>
        <p:origin x="1219"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0167" cy="340586"/>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5620999" y="1"/>
            <a:ext cx="4300167" cy="340586"/>
          </a:xfrm>
          <a:prstGeom prst="rect">
            <a:avLst/>
          </a:prstGeom>
        </p:spPr>
        <p:txBody>
          <a:bodyPr vert="horz" lIns="91440" tIns="45720" rIns="91440" bIns="45720" rtlCol="0"/>
          <a:lstStyle>
            <a:lvl1pPr algn="r">
              <a:defRPr sz="1200"/>
            </a:lvl1pPr>
          </a:lstStyle>
          <a:p>
            <a:fld id="{4F2E0DAD-ECA9-4FB1-A188-FD97FF4B103C}" type="datetimeFigureOut">
              <a:rPr lang="LID4096" smtClean="0"/>
              <a:t>09/21/2019</a:t>
            </a:fld>
            <a:endParaRPr lang="LID4096"/>
          </a:p>
        </p:txBody>
      </p:sp>
      <p:sp>
        <p:nvSpPr>
          <p:cNvPr id="4" name="Slide Image Placeholder 3"/>
          <p:cNvSpPr>
            <a:spLocks noGrp="1" noRot="1" noChangeAspect="1"/>
          </p:cNvSpPr>
          <p:nvPr>
            <p:ph type="sldImg" idx="2"/>
          </p:nvPr>
        </p:nvSpPr>
        <p:spPr>
          <a:xfrm>
            <a:off x="3433763" y="849313"/>
            <a:ext cx="3055937" cy="2290762"/>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992347" y="3266796"/>
            <a:ext cx="7938770" cy="26728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6447565"/>
            <a:ext cx="4300167" cy="340585"/>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5620999" y="6447565"/>
            <a:ext cx="4300167" cy="340585"/>
          </a:xfrm>
          <a:prstGeom prst="rect">
            <a:avLst/>
          </a:prstGeom>
        </p:spPr>
        <p:txBody>
          <a:bodyPr vert="horz" lIns="91440" tIns="45720" rIns="91440" bIns="45720" rtlCol="0" anchor="b"/>
          <a:lstStyle>
            <a:lvl1pPr algn="r">
              <a:defRPr sz="1200"/>
            </a:lvl1pPr>
          </a:lstStyle>
          <a:p>
            <a:fld id="{35B88A1C-E9E0-419E-AF96-14A6D86EAA01}" type="slidenum">
              <a:rPr lang="LID4096" smtClean="0"/>
              <a:t>‹#›</a:t>
            </a:fld>
            <a:endParaRPr lang="LID4096"/>
          </a:p>
        </p:txBody>
      </p:sp>
    </p:spTree>
    <p:extLst>
      <p:ext uri="{BB962C8B-B14F-4D97-AF65-F5344CB8AC3E}">
        <p14:creationId xmlns:p14="http://schemas.microsoft.com/office/powerpoint/2010/main" val="211412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2</a:t>
            </a:fld>
            <a:endParaRPr lang="LID4096"/>
          </a:p>
        </p:txBody>
      </p:sp>
    </p:spTree>
    <p:extLst>
      <p:ext uri="{BB962C8B-B14F-4D97-AF65-F5344CB8AC3E}">
        <p14:creationId xmlns:p14="http://schemas.microsoft.com/office/powerpoint/2010/main" val="168833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11</a:t>
            </a:fld>
            <a:endParaRPr lang="LID4096"/>
          </a:p>
        </p:txBody>
      </p:sp>
    </p:spTree>
    <p:extLst>
      <p:ext uri="{BB962C8B-B14F-4D97-AF65-F5344CB8AC3E}">
        <p14:creationId xmlns:p14="http://schemas.microsoft.com/office/powerpoint/2010/main" val="3760069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12</a:t>
            </a:fld>
            <a:endParaRPr lang="LID4096"/>
          </a:p>
        </p:txBody>
      </p:sp>
    </p:spTree>
    <p:extLst>
      <p:ext uri="{BB962C8B-B14F-4D97-AF65-F5344CB8AC3E}">
        <p14:creationId xmlns:p14="http://schemas.microsoft.com/office/powerpoint/2010/main" val="40800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13</a:t>
            </a:fld>
            <a:endParaRPr lang="LID4096"/>
          </a:p>
        </p:txBody>
      </p:sp>
    </p:spTree>
    <p:extLst>
      <p:ext uri="{BB962C8B-B14F-4D97-AF65-F5344CB8AC3E}">
        <p14:creationId xmlns:p14="http://schemas.microsoft.com/office/powerpoint/2010/main" val="117598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14</a:t>
            </a:fld>
            <a:endParaRPr lang="LID4096"/>
          </a:p>
        </p:txBody>
      </p:sp>
    </p:spTree>
    <p:extLst>
      <p:ext uri="{BB962C8B-B14F-4D97-AF65-F5344CB8AC3E}">
        <p14:creationId xmlns:p14="http://schemas.microsoft.com/office/powerpoint/2010/main" val="76376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3</a:t>
            </a:fld>
            <a:endParaRPr lang="LID4096"/>
          </a:p>
        </p:txBody>
      </p:sp>
    </p:spTree>
    <p:extLst>
      <p:ext uri="{BB962C8B-B14F-4D97-AF65-F5344CB8AC3E}">
        <p14:creationId xmlns:p14="http://schemas.microsoft.com/office/powerpoint/2010/main" val="385449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4</a:t>
            </a:fld>
            <a:endParaRPr lang="LID4096"/>
          </a:p>
        </p:txBody>
      </p:sp>
    </p:spTree>
    <p:extLst>
      <p:ext uri="{BB962C8B-B14F-4D97-AF65-F5344CB8AC3E}">
        <p14:creationId xmlns:p14="http://schemas.microsoft.com/office/powerpoint/2010/main" val="326704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5</a:t>
            </a:fld>
            <a:endParaRPr lang="LID4096"/>
          </a:p>
        </p:txBody>
      </p:sp>
    </p:spTree>
    <p:extLst>
      <p:ext uri="{BB962C8B-B14F-4D97-AF65-F5344CB8AC3E}">
        <p14:creationId xmlns:p14="http://schemas.microsoft.com/office/powerpoint/2010/main" val="57401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6</a:t>
            </a:fld>
            <a:endParaRPr lang="LID4096"/>
          </a:p>
        </p:txBody>
      </p:sp>
    </p:spTree>
    <p:extLst>
      <p:ext uri="{BB962C8B-B14F-4D97-AF65-F5344CB8AC3E}">
        <p14:creationId xmlns:p14="http://schemas.microsoft.com/office/powerpoint/2010/main" val="228020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7</a:t>
            </a:fld>
            <a:endParaRPr lang="LID4096"/>
          </a:p>
        </p:txBody>
      </p:sp>
    </p:spTree>
    <p:extLst>
      <p:ext uri="{BB962C8B-B14F-4D97-AF65-F5344CB8AC3E}">
        <p14:creationId xmlns:p14="http://schemas.microsoft.com/office/powerpoint/2010/main" val="47654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8</a:t>
            </a:fld>
            <a:endParaRPr lang="LID4096"/>
          </a:p>
        </p:txBody>
      </p:sp>
    </p:spTree>
    <p:extLst>
      <p:ext uri="{BB962C8B-B14F-4D97-AF65-F5344CB8AC3E}">
        <p14:creationId xmlns:p14="http://schemas.microsoft.com/office/powerpoint/2010/main" val="19452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9</a:t>
            </a:fld>
            <a:endParaRPr lang="LID4096"/>
          </a:p>
        </p:txBody>
      </p:sp>
    </p:spTree>
    <p:extLst>
      <p:ext uri="{BB962C8B-B14F-4D97-AF65-F5344CB8AC3E}">
        <p14:creationId xmlns:p14="http://schemas.microsoft.com/office/powerpoint/2010/main" val="81301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5B88A1C-E9E0-419E-AF96-14A6D86EAA01}" type="slidenum">
              <a:rPr lang="LID4096" smtClean="0"/>
              <a:t>10</a:t>
            </a:fld>
            <a:endParaRPr lang="LID4096"/>
          </a:p>
        </p:txBody>
      </p:sp>
    </p:spTree>
    <p:extLst>
      <p:ext uri="{BB962C8B-B14F-4D97-AF65-F5344CB8AC3E}">
        <p14:creationId xmlns:p14="http://schemas.microsoft.com/office/powerpoint/2010/main" val="1000404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defRPr>
            </a:lvl1pPr>
          </a:lstStyle>
          <a:p>
            <a:r>
              <a:rPr lang="en-US" dirty="0"/>
              <a:t>Click to edit Master title style</a:t>
            </a:r>
          </a:p>
        </p:txBody>
      </p:sp>
      <p:sp>
        <p:nvSpPr>
          <p:cNvPr id="3" name="Content Placeholder 2"/>
          <p:cNvSpPr>
            <a:spLocks noGrp="1"/>
          </p:cNvSpPr>
          <p:nvPr>
            <p:ph idx="1"/>
          </p:nvPr>
        </p:nvSpPr>
        <p:spPr>
          <a:solidFill>
            <a:schemeClr val="accent3">
              <a:lumMod val="60000"/>
              <a:lumOff val="40000"/>
              <a:alpha val="56000"/>
            </a:schemeClr>
          </a:solidFill>
        </p:spPr>
        <p:txBody>
          <a:bodyPr anchor="ctr"/>
          <a:lstStyle>
            <a:lvl1pPr marL="102870" indent="-285750" algn="r" rtl="1" fontAlgn="t">
              <a:buClr>
                <a:schemeClr val="accent5"/>
              </a:buClr>
              <a:buSzPct val="90000"/>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1pPr>
            <a:lvl2pPr marL="742950" indent="-2857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2pPr>
            <a:lvl3pPr marL="1200150" indent="-2857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3pPr>
            <a:lvl4pPr marL="1543050" indent="-1714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4pPr>
            <a:lvl5pPr marL="2000250" indent="-171450" algn="r" rtl="1">
              <a:buFont typeface=".Apple Color Emoji UI"/>
              <a:buChar char="👣"/>
              <a:defR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108F4CF8-CD35-E447-9681-D7491438C27D}" type="slidenum">
              <a:rPr lang="en-US" smtClean="0"/>
              <a:t>‹#›</a:t>
            </a:fld>
            <a:endParaRPr lang="en-US"/>
          </a:p>
        </p:txBody>
      </p:sp>
    </p:spTree>
    <p:extLst>
      <p:ext uri="{BB962C8B-B14F-4D97-AF65-F5344CB8AC3E}">
        <p14:creationId xmlns:p14="http://schemas.microsoft.com/office/powerpoint/2010/main" val="407964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38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5219193"/>
      </p:ext>
    </p:extLst>
  </p:cSld>
  <p:clrMap bg1="dk1" tx1="lt1" bg2="dk2" tx2="lt2" accent1="accent1" accent2="accent2" accent3="accent3" accent4="accent4" accent5="accent5" accent6="accent6" hlink="hlink" folHlink="folHlink"/>
  <p:sldLayoutIdLst>
    <p:sldLayoutId id="2147484184" r:id="rId1"/>
    <p:sldLayoutId id="2147484189" r:id="rId2"/>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87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600" b="1" dirty="0">
                <a:effectLst>
                  <a:glow rad="38100">
                    <a:schemeClr val="bg1">
                      <a:lumMod val="50000"/>
                      <a:lumOff val="50000"/>
                      <a:alpha val="20000"/>
                    </a:schemeClr>
                  </a:glow>
                </a:effectLst>
              </a:rPr>
              <a:t>אלוהים נותן הוראה!</a:t>
            </a:r>
          </a:p>
          <a:p>
            <a:pPr marL="625475" indent="-625475">
              <a:spcBef>
                <a:spcPts val="600"/>
              </a:spcBef>
              <a:buSzPct val="80000"/>
            </a:pPr>
            <a:r>
              <a:rPr lang="he-IL" sz="3200" b="1" dirty="0">
                <a:effectLst>
                  <a:glow rad="38100">
                    <a:schemeClr val="bg1">
                      <a:lumMod val="50000"/>
                      <a:lumOff val="50000"/>
                      <a:alpha val="20000"/>
                    </a:schemeClr>
                  </a:glow>
                </a:effectLst>
              </a:rPr>
              <a:t>כוחו וביטחונו של העם הוא אך ורק באלוהים!</a:t>
            </a:r>
            <a:endParaRPr lang="he-IL" sz="3200" dirty="0">
              <a:effectLst>
                <a:glow rad="38100">
                  <a:schemeClr val="bg1">
                    <a:lumMod val="50000"/>
                    <a:lumOff val="50000"/>
                    <a:alpha val="20000"/>
                  </a:schemeClr>
                </a:glow>
              </a:effectLst>
            </a:endParaRPr>
          </a:p>
          <a:p>
            <a:pPr marL="625475" indent="-625475">
              <a:lnSpc>
                <a:spcPts val="3500"/>
              </a:lnSpc>
              <a:spcBef>
                <a:spcPts val="600"/>
              </a:spcBef>
              <a:buSzPct val="80000"/>
            </a:pPr>
            <a:r>
              <a:rPr lang="he-IL" sz="3100" dirty="0">
                <a:effectLst>
                  <a:glow rad="38100">
                    <a:schemeClr val="bg1">
                      <a:lumMod val="50000"/>
                      <a:lumOff val="50000"/>
                      <a:alpha val="20000"/>
                    </a:schemeClr>
                  </a:glow>
                </a:effectLst>
              </a:rPr>
              <a:t>הוֹי הַיֹּרְדִים מִצְרַיִם לְעֶזְרָה, עַל סוּסִים יִשָּׁעֵנוּ וַיִּבְטְחוּ עַל רֶכֶב כִּי רָב וְעַל פָּרָשִׁים כִּי עָצְמוּ מְאֹד, וְלֹא שָׁעוּ עַל קְדוֹשׁ יִשְׂרָאֵל וְאֶת יְהוָה לֹא דָרָשׁוּ. וְגַם הוּא חָכָם וַיָּבֵא רָע, וְאֶת דְּבָרָיו לֹא הֵסִיר, וְקָם עַל בֵּית מְרֵעִים וְעַל עֶזְרַת פֹּעֲלֵי אָוֶן. </a:t>
            </a:r>
            <a:r>
              <a:rPr lang="he-IL" sz="3100" b="1" dirty="0">
                <a:effectLst>
                  <a:glow rad="38100">
                    <a:schemeClr val="bg1">
                      <a:lumMod val="50000"/>
                      <a:lumOff val="50000"/>
                      <a:alpha val="20000"/>
                    </a:schemeClr>
                  </a:glow>
                </a:effectLst>
              </a:rPr>
              <a:t>וּמִצְרַיִם אָדָם וְלֹא אֵל, וְסוּסֵיהֶם בָּשָׂר וְלֹא רוּח</a:t>
            </a:r>
            <a:r>
              <a:rPr lang="he-IL" sz="3100" dirty="0">
                <a:effectLst>
                  <a:glow rad="38100">
                    <a:schemeClr val="bg1">
                      <a:lumMod val="50000"/>
                      <a:lumOff val="50000"/>
                      <a:alpha val="20000"/>
                    </a:schemeClr>
                  </a:glow>
                </a:effectLst>
              </a:rPr>
              <a:t>ַ, וַיהוָה יַטֶּה יָדוֹ וְכָשַׁל עוֹזֵר וְנָפַל עָזֻר, וְיַחְדָּו כֻּלָּם </a:t>
            </a:r>
            <a:r>
              <a:rPr lang="he-IL" sz="3100" dirty="0" err="1">
                <a:effectLst>
                  <a:glow rad="38100">
                    <a:schemeClr val="bg1">
                      <a:lumMod val="50000"/>
                      <a:lumOff val="50000"/>
                      <a:alpha val="20000"/>
                    </a:schemeClr>
                  </a:glow>
                </a:effectLst>
              </a:rPr>
              <a:t>יִכְלָיוּן</a:t>
            </a:r>
            <a:r>
              <a:rPr lang="he-IL" sz="3100" dirty="0">
                <a:effectLst>
                  <a:glow rad="38100">
                    <a:schemeClr val="bg1">
                      <a:lumMod val="50000"/>
                      <a:lumOff val="50000"/>
                      <a:alpha val="20000"/>
                    </a:schemeClr>
                  </a:glow>
                </a:effectLst>
              </a:rPr>
              <a:t>.</a:t>
            </a:r>
            <a:r>
              <a:rPr lang="he-IL" sz="3200" dirty="0">
                <a:effectLst>
                  <a:glow rad="38100">
                    <a:schemeClr val="bg1">
                      <a:lumMod val="50000"/>
                      <a:lumOff val="50000"/>
                      <a:alpha val="20000"/>
                    </a:schemeClr>
                  </a:glow>
                </a:effectLst>
              </a:rPr>
              <a:t>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												</a:t>
            </a:r>
            <a:r>
              <a:rPr lang="he-IL" sz="2400" dirty="0">
                <a:effectLst>
                  <a:glow rad="38100">
                    <a:schemeClr val="bg1">
                      <a:lumMod val="50000"/>
                      <a:lumOff val="50000"/>
                      <a:alpha val="20000"/>
                    </a:schemeClr>
                  </a:glow>
                </a:effectLst>
              </a:rPr>
              <a:t>(ישעיה ל"א 1-3)</a:t>
            </a:r>
            <a:endParaRPr lang="he-IL" sz="26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17235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600" b="1" dirty="0">
                <a:effectLst>
                  <a:glow rad="38100">
                    <a:schemeClr val="bg1">
                      <a:lumMod val="50000"/>
                      <a:lumOff val="50000"/>
                      <a:alpha val="20000"/>
                    </a:schemeClr>
                  </a:glow>
                </a:effectLst>
              </a:rPr>
              <a:t>אלוהים נותן הוראה!</a:t>
            </a:r>
          </a:p>
          <a:p>
            <a:pPr marL="625475" indent="-625475">
              <a:spcBef>
                <a:spcPts val="600"/>
              </a:spcBef>
              <a:buSzPct val="80000"/>
            </a:pPr>
            <a:r>
              <a:rPr lang="he-IL" sz="3200" dirty="0">
                <a:effectLst>
                  <a:glow rad="38100">
                    <a:schemeClr val="bg1">
                      <a:lumMod val="50000"/>
                      <a:lumOff val="50000"/>
                      <a:alpha val="20000"/>
                    </a:schemeClr>
                  </a:glow>
                </a:effectLst>
              </a:rPr>
              <a:t>וַיַּעַשׂ לָהֶם יְהוֹשֻׁעַ כַּאֲשֶׁר אָמַר לוֹ יְהוָה, אֶת סוּסֵיהֶם עִקֵּר וְאֶת מַרְכְּבֹתֵיהֶם שָׂרַף בָּאֵשׁ. </a:t>
            </a:r>
            <a:r>
              <a:rPr lang="he-IL" sz="2800" dirty="0">
                <a:effectLst>
                  <a:glow rad="38100">
                    <a:schemeClr val="bg1">
                      <a:lumMod val="50000"/>
                      <a:lumOff val="50000"/>
                      <a:alpha val="20000"/>
                    </a:schemeClr>
                  </a:glow>
                </a:effectLst>
              </a:rPr>
              <a:t>(9)</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dirty="0">
                <a:effectLst>
                  <a:glow rad="38100">
                    <a:schemeClr val="bg1">
                      <a:lumMod val="50000"/>
                      <a:lumOff val="50000"/>
                      <a:alpha val="20000"/>
                    </a:schemeClr>
                  </a:glow>
                </a:effectLst>
              </a:rPr>
              <a:t>מאמין להבטחה ומציית להוראה!</a:t>
            </a:r>
          </a:p>
          <a:p>
            <a:pPr marL="625475" indent="-625475">
              <a:spcBef>
                <a:spcPts val="600"/>
              </a:spcBef>
              <a:buSzPct val="80000"/>
            </a:pPr>
            <a:r>
              <a:rPr lang="he-IL" sz="3200" b="1" dirty="0">
                <a:effectLst>
                  <a:glow rad="38100">
                    <a:schemeClr val="bg1">
                      <a:lumMod val="50000"/>
                      <a:lumOff val="50000"/>
                      <a:alpha val="20000"/>
                    </a:schemeClr>
                  </a:glow>
                </a:effectLst>
              </a:rPr>
              <a:t>הכוח והביטחון שלנו אינם נובעים </a:t>
            </a:r>
            <a:br>
              <a:rPr lang="en-US" sz="3200" b="1" dirty="0">
                <a:effectLst>
                  <a:glow rad="38100">
                    <a:schemeClr val="bg1">
                      <a:lumMod val="50000"/>
                      <a:lumOff val="50000"/>
                      <a:alpha val="20000"/>
                    </a:schemeClr>
                  </a:glow>
                </a:effectLst>
              </a:rPr>
            </a:br>
            <a:r>
              <a:rPr lang="he-IL" sz="3200" b="1" dirty="0">
                <a:effectLst>
                  <a:glow rad="38100">
                    <a:schemeClr val="bg1">
                      <a:lumMod val="50000"/>
                      <a:lumOff val="50000"/>
                      <a:alpha val="20000"/>
                    </a:schemeClr>
                  </a:glow>
                </a:effectLst>
              </a:rPr>
              <a:t>מהמשאבים שלנו!</a:t>
            </a:r>
          </a:p>
          <a:p>
            <a:pPr marL="625475" indent="-625475">
              <a:spcBef>
                <a:spcPts val="600"/>
              </a:spcBef>
              <a:buSzPct val="80000"/>
            </a:pPr>
            <a:r>
              <a:rPr lang="he-IL" sz="3200" dirty="0">
                <a:effectLst>
                  <a:glow rad="38100">
                    <a:schemeClr val="bg1">
                      <a:lumMod val="50000"/>
                      <a:lumOff val="50000"/>
                      <a:alpha val="20000"/>
                    </a:schemeClr>
                  </a:glow>
                </a:effectLst>
              </a:rPr>
              <a:t>סוֹף דָּבָר, חִזְקוּ בָּאָדוֹן </a:t>
            </a:r>
            <a:r>
              <a:rPr lang="he-IL" sz="3200" dirty="0" err="1">
                <a:effectLst>
                  <a:glow rad="38100">
                    <a:schemeClr val="bg1">
                      <a:lumMod val="50000"/>
                      <a:lumOff val="50000"/>
                      <a:alpha val="20000"/>
                    </a:schemeClr>
                  </a:glow>
                </a:effectLst>
              </a:rPr>
              <a:t>וּבְכֹח</a:t>
            </a:r>
            <a:r>
              <a:rPr lang="he-IL" sz="3200" dirty="0">
                <a:effectLst>
                  <a:glow rad="38100">
                    <a:schemeClr val="bg1">
                      <a:lumMod val="50000"/>
                      <a:lumOff val="50000"/>
                      <a:alpha val="20000"/>
                    </a:schemeClr>
                  </a:glow>
                </a:effectLst>
              </a:rPr>
              <a:t>ַ גְּבוּרָתוֹ. </a:t>
            </a:r>
            <a:r>
              <a:rPr lang="he-IL" sz="2800" dirty="0">
                <a:effectLst>
                  <a:glow rad="38100">
                    <a:schemeClr val="bg1">
                      <a:lumMod val="50000"/>
                      <a:lumOff val="50000"/>
                      <a:alpha val="20000"/>
                    </a:schemeClr>
                  </a:glow>
                </a:effectLst>
              </a:rPr>
              <a:t>(אפס. ו' 10)</a:t>
            </a:r>
            <a:endParaRPr lang="he-IL" sz="3200" dirty="0">
              <a:effectLst>
                <a:glow rad="38100">
                  <a:schemeClr val="bg1">
                    <a:lumMod val="50000"/>
                    <a:lumOff val="50000"/>
                    <a:alpha val="20000"/>
                  </a:schemeClr>
                </a:glow>
              </a:effectLst>
            </a:endParaRPr>
          </a:p>
          <a:p>
            <a:pPr marL="625475" indent="-625475">
              <a:spcBef>
                <a:spcPts val="600"/>
              </a:spcBef>
              <a:buSzPct val="80000"/>
            </a:pPr>
            <a:endParaRPr lang="he-IL" sz="32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16979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200" dirty="0">
                <a:effectLst>
                  <a:glow rad="38100">
                    <a:schemeClr val="bg1">
                      <a:lumMod val="50000"/>
                      <a:lumOff val="50000"/>
                      <a:alpha val="20000"/>
                    </a:schemeClr>
                  </a:glow>
                </a:effectLst>
              </a:rPr>
              <a:t>וַיֹּאמֶר יְהוָה אֶל ............. :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אַל תִּירָא מִפְּנֵיהֶם, כִּי מָחָר כָּעֵת הַזֹּאת אָנֹכִי נֹתֵן אֶת כֻּלָּם חֲלָלִים לִפְנֵיך,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אֶת ............ תְּעַקֵּר, וְאֶת ............ </a:t>
            </a:r>
            <a:r>
              <a:rPr lang="he-IL" sz="3200" dirty="0" err="1">
                <a:effectLst>
                  <a:glow rad="38100">
                    <a:schemeClr val="bg1">
                      <a:lumMod val="50000"/>
                      <a:lumOff val="50000"/>
                      <a:alpha val="20000"/>
                    </a:schemeClr>
                  </a:glow>
                </a:effectLst>
              </a:rPr>
              <a:t>תִּשְׂרֹף</a:t>
            </a:r>
            <a:r>
              <a:rPr lang="he-IL" sz="3200" dirty="0">
                <a:effectLst>
                  <a:glow rad="38100">
                    <a:schemeClr val="bg1">
                      <a:lumMod val="50000"/>
                      <a:lumOff val="50000"/>
                      <a:alpha val="20000"/>
                    </a:schemeClr>
                  </a:glow>
                </a:effectLst>
              </a:rPr>
              <a:t> בָּאֵשׁ. </a:t>
            </a:r>
          </a:p>
          <a:p>
            <a:pPr marL="625475" indent="-625475">
              <a:spcBef>
                <a:spcPts val="2400"/>
              </a:spcBef>
              <a:buSzPct val="80000"/>
            </a:pPr>
            <a:r>
              <a:rPr lang="he-IL" sz="3200" dirty="0">
                <a:effectLst>
                  <a:glow rad="38100">
                    <a:schemeClr val="bg1">
                      <a:lumMod val="50000"/>
                      <a:lumOff val="50000"/>
                      <a:alpha val="20000"/>
                    </a:schemeClr>
                  </a:glow>
                </a:effectLst>
              </a:rPr>
              <a:t>איפה תופסת אותך </a:t>
            </a:r>
            <a:r>
              <a:rPr lang="he-IL" sz="3200" b="1" dirty="0">
                <a:effectLst>
                  <a:glow rad="38100">
                    <a:schemeClr val="bg1">
                      <a:lumMod val="50000"/>
                      <a:lumOff val="50000"/>
                      <a:alpha val="20000"/>
                    </a:schemeClr>
                  </a:glow>
                </a:effectLst>
              </a:rPr>
              <a:t>ההבטחה</a:t>
            </a:r>
            <a:r>
              <a:rPr lang="he-IL" sz="3200" dirty="0">
                <a:effectLst>
                  <a:glow rad="38100">
                    <a:schemeClr val="bg1">
                      <a:lumMod val="50000"/>
                      <a:lumOff val="50000"/>
                      <a:alpha val="20000"/>
                    </a:schemeClr>
                  </a:glow>
                </a:effectLst>
              </a:rPr>
              <a:t> של אלוהים?</a:t>
            </a:r>
            <a:br>
              <a:rPr lang="en-US" sz="3200" dirty="0">
                <a:effectLst>
                  <a:glow rad="38100">
                    <a:schemeClr val="bg1">
                      <a:lumMod val="50000"/>
                      <a:lumOff val="50000"/>
                      <a:alpha val="20000"/>
                    </a:schemeClr>
                  </a:glow>
                </a:effectLst>
              </a:rPr>
            </a:br>
            <a:r>
              <a:rPr lang="he-IL" sz="2800" dirty="0">
                <a:effectLst>
                  <a:glow rad="38100">
                    <a:schemeClr val="bg1">
                      <a:lumMod val="50000"/>
                      <a:lumOff val="50000"/>
                      <a:alpha val="20000"/>
                    </a:schemeClr>
                  </a:glow>
                </a:effectLst>
              </a:rPr>
              <a:t>(על-סמך הכוח של מי אתה מתכוון לעמוד ולנצח?)</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dirty="0">
                <a:effectLst>
                  <a:glow rad="38100">
                    <a:schemeClr val="bg1">
                      <a:lumMod val="50000"/>
                      <a:lumOff val="50000"/>
                      <a:alpha val="20000"/>
                    </a:schemeClr>
                  </a:glow>
                </a:effectLst>
              </a:rPr>
              <a:t>איפה תופסת אותך </a:t>
            </a:r>
            <a:r>
              <a:rPr lang="he-IL" sz="3200" b="1" dirty="0">
                <a:effectLst>
                  <a:glow rad="38100">
                    <a:schemeClr val="bg1">
                      <a:lumMod val="50000"/>
                      <a:lumOff val="50000"/>
                      <a:alpha val="20000"/>
                    </a:schemeClr>
                  </a:glow>
                </a:effectLst>
              </a:rPr>
              <a:t>ההוראה</a:t>
            </a:r>
            <a:r>
              <a:rPr lang="he-IL" sz="3200" dirty="0">
                <a:effectLst>
                  <a:glow rad="38100">
                    <a:schemeClr val="bg1">
                      <a:lumMod val="50000"/>
                      <a:lumOff val="50000"/>
                      <a:alpha val="20000"/>
                    </a:schemeClr>
                  </a:glow>
                </a:effectLst>
              </a:rPr>
              <a:t> של אלוהים? </a:t>
            </a:r>
            <a:br>
              <a:rPr lang="en-US" sz="3200" dirty="0">
                <a:effectLst>
                  <a:glow rad="38100">
                    <a:schemeClr val="bg1">
                      <a:lumMod val="50000"/>
                      <a:lumOff val="50000"/>
                      <a:alpha val="20000"/>
                    </a:schemeClr>
                  </a:glow>
                </a:effectLst>
              </a:rPr>
            </a:br>
            <a:r>
              <a:rPr lang="he-IL" sz="2800" dirty="0">
                <a:effectLst>
                  <a:glow rad="38100">
                    <a:schemeClr val="bg1">
                      <a:lumMod val="50000"/>
                      <a:lumOff val="50000"/>
                      <a:alpha val="20000"/>
                    </a:schemeClr>
                  </a:glow>
                </a:effectLst>
              </a:rPr>
              <a:t>(מה אתה נקרא "לעקר" ו"לשרוף"?)</a:t>
            </a:r>
            <a:endParaRPr lang="he-IL" sz="32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9469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200" dirty="0">
                <a:effectLst>
                  <a:glow rad="38100">
                    <a:schemeClr val="bg1">
                      <a:lumMod val="50000"/>
                      <a:lumOff val="50000"/>
                      <a:alpha val="20000"/>
                    </a:schemeClr>
                  </a:glow>
                </a:effectLst>
              </a:rPr>
              <a:t>וַיֹּאמֶר יְהוָה אֶל ............. :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אַל תִּירָא מִפְּנֵיהֶם, כִּי מָחָר כָּעֵת הַזֹּאת אָנֹכִי נֹתֵן אֶת כֻּלָּם חֲלָלִים לִפְנֵיך,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אֶת ............ תְּעַקֵּר, וְאֶת ............ </a:t>
            </a:r>
            <a:r>
              <a:rPr lang="he-IL" sz="3200" dirty="0" err="1">
                <a:effectLst>
                  <a:glow rad="38100">
                    <a:schemeClr val="bg1">
                      <a:lumMod val="50000"/>
                      <a:lumOff val="50000"/>
                      <a:alpha val="20000"/>
                    </a:schemeClr>
                  </a:glow>
                </a:effectLst>
              </a:rPr>
              <a:t>תִּשְׂרֹף</a:t>
            </a:r>
            <a:r>
              <a:rPr lang="he-IL" sz="3200" dirty="0">
                <a:effectLst>
                  <a:glow rad="38100">
                    <a:schemeClr val="bg1">
                      <a:lumMod val="50000"/>
                      <a:lumOff val="50000"/>
                      <a:alpha val="20000"/>
                    </a:schemeClr>
                  </a:glow>
                </a:effectLst>
              </a:rPr>
              <a:t> בָּאֵשׁ. </a:t>
            </a:r>
          </a:p>
          <a:p>
            <a:pPr marL="625475" indent="-625475">
              <a:lnSpc>
                <a:spcPts val="3600"/>
              </a:lnSpc>
              <a:spcBef>
                <a:spcPts val="1800"/>
              </a:spcBef>
              <a:buSzPct val="80000"/>
            </a:pPr>
            <a:r>
              <a:rPr lang="he-IL" sz="3200" b="1" dirty="0">
                <a:effectLst>
                  <a:glow rad="38100">
                    <a:schemeClr val="bg1">
                      <a:lumMod val="50000"/>
                      <a:lumOff val="50000"/>
                      <a:alpha val="20000"/>
                    </a:schemeClr>
                  </a:glow>
                </a:effectLst>
              </a:rPr>
              <a:t>לֹא בְחַיִל וְלֹא </a:t>
            </a:r>
            <a:r>
              <a:rPr lang="he-IL" sz="3200" b="1" dirty="0" err="1">
                <a:effectLst>
                  <a:glow rad="38100">
                    <a:schemeClr val="bg1">
                      <a:lumMod val="50000"/>
                      <a:lumOff val="50000"/>
                      <a:alpha val="20000"/>
                    </a:schemeClr>
                  </a:glow>
                </a:effectLst>
              </a:rPr>
              <a:t>בְכֹח</a:t>
            </a:r>
            <a:r>
              <a:rPr lang="he-IL" sz="3200" b="1" dirty="0">
                <a:effectLst>
                  <a:glow rad="38100">
                    <a:schemeClr val="bg1">
                      <a:lumMod val="50000"/>
                      <a:lumOff val="50000"/>
                      <a:alpha val="20000"/>
                    </a:schemeClr>
                  </a:glow>
                </a:effectLst>
              </a:rPr>
              <a:t>ַ, כִּי אִם בְּרוּחִי,</a:t>
            </a:r>
            <a:r>
              <a:rPr lang="he-IL" sz="3200" dirty="0">
                <a:effectLst>
                  <a:glow rad="38100">
                    <a:schemeClr val="bg1">
                      <a:lumMod val="50000"/>
                      <a:lumOff val="50000"/>
                      <a:alpha val="20000"/>
                    </a:schemeClr>
                  </a:glow>
                </a:effectLst>
              </a:rPr>
              <a:t>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אָמַר יְהוָה צְבָאוֹת!  </a:t>
            </a:r>
            <a:r>
              <a:rPr lang="he-IL" sz="2800" dirty="0">
                <a:effectLst>
                  <a:glow rad="38100">
                    <a:schemeClr val="bg1">
                      <a:lumMod val="50000"/>
                      <a:lumOff val="50000"/>
                      <a:alpha val="20000"/>
                    </a:schemeClr>
                  </a:glow>
                </a:effectLst>
              </a:rPr>
              <a:t>(זכריה ד' 6)</a:t>
            </a:r>
            <a:endParaRPr lang="he-IL" sz="3200" dirty="0">
              <a:effectLst>
                <a:glow rad="38100">
                  <a:schemeClr val="bg1">
                    <a:lumMod val="50000"/>
                    <a:lumOff val="50000"/>
                    <a:alpha val="20000"/>
                  </a:schemeClr>
                </a:glow>
              </a:effectLst>
            </a:endParaRPr>
          </a:p>
          <a:p>
            <a:pPr marL="625475" indent="-625475">
              <a:lnSpc>
                <a:spcPts val="3600"/>
              </a:lnSpc>
              <a:spcBef>
                <a:spcPts val="600"/>
              </a:spcBef>
              <a:buSzPct val="80000"/>
            </a:pPr>
            <a:r>
              <a:rPr lang="he-IL" sz="3200" dirty="0">
                <a:effectLst>
                  <a:glow rad="38100">
                    <a:schemeClr val="bg1">
                      <a:lumMod val="50000"/>
                      <a:lumOff val="50000"/>
                      <a:alpha val="20000"/>
                    </a:schemeClr>
                  </a:glow>
                </a:effectLst>
              </a:rPr>
              <a:t>אַתֶּם, יְלָדַי, מֵאֱלֹהִים אַתֶּם, </a:t>
            </a:r>
            <a:r>
              <a:rPr lang="he-IL" sz="3200" dirty="0" err="1">
                <a:effectLst>
                  <a:glow rad="38100">
                    <a:schemeClr val="bg1">
                      <a:lumMod val="50000"/>
                      <a:lumOff val="50000"/>
                      <a:alpha val="20000"/>
                    </a:schemeClr>
                  </a:glow>
                </a:effectLst>
              </a:rPr>
              <a:t>וְנִצַּחְתֶּם</a:t>
            </a:r>
            <a:r>
              <a:rPr lang="he-IL" sz="3200" dirty="0">
                <a:effectLst>
                  <a:glow rad="38100">
                    <a:schemeClr val="bg1">
                      <a:lumMod val="50000"/>
                      <a:lumOff val="50000"/>
                      <a:alpha val="20000"/>
                    </a:schemeClr>
                  </a:glow>
                </a:effectLst>
              </a:rPr>
              <a:t> אוֹתָם, </a:t>
            </a:r>
            <a:br>
              <a:rPr lang="en-US" sz="3200" dirty="0">
                <a:effectLst>
                  <a:glow rad="38100">
                    <a:schemeClr val="bg1">
                      <a:lumMod val="50000"/>
                      <a:lumOff val="50000"/>
                      <a:alpha val="20000"/>
                    </a:schemeClr>
                  </a:glow>
                </a:effectLst>
              </a:rPr>
            </a:br>
            <a:r>
              <a:rPr lang="he-IL" sz="3200" b="1" dirty="0">
                <a:effectLst>
                  <a:glow rad="38100">
                    <a:schemeClr val="bg1">
                      <a:lumMod val="50000"/>
                      <a:lumOff val="50000"/>
                      <a:alpha val="20000"/>
                    </a:schemeClr>
                  </a:glow>
                </a:effectLst>
              </a:rPr>
              <a:t>שֶׁכֵּן הוּא אֲשֶׁר בָּכֶם גָּדוֹל מִזֶּה אֲשֶׁר בָּעוֹלָם</a:t>
            </a:r>
            <a:r>
              <a:rPr lang="he-IL" sz="3200" dirty="0">
                <a:effectLst>
                  <a:glow rad="38100">
                    <a:schemeClr val="bg1">
                      <a:lumMod val="50000"/>
                      <a:lumOff val="50000"/>
                      <a:alpha val="20000"/>
                    </a:schemeClr>
                  </a:glow>
                </a:effectLst>
              </a:rPr>
              <a:t>.  </a:t>
            </a:r>
            <a:r>
              <a:rPr lang="he-IL" sz="2800" dirty="0">
                <a:effectLst>
                  <a:glow rad="38100">
                    <a:schemeClr val="bg1">
                      <a:lumMod val="50000"/>
                      <a:lumOff val="50000"/>
                      <a:alpha val="20000"/>
                    </a:schemeClr>
                  </a:glow>
                </a:effectLst>
              </a:rPr>
              <a:t>(יוחנן א' ד' 4)</a:t>
            </a:r>
            <a:endParaRPr lang="he-IL" sz="32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13153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200" dirty="0">
                <a:effectLst>
                  <a:glow rad="38100">
                    <a:schemeClr val="bg1">
                      <a:lumMod val="50000"/>
                      <a:lumOff val="50000"/>
                      <a:alpha val="20000"/>
                    </a:schemeClr>
                  </a:glow>
                </a:effectLst>
              </a:rPr>
              <a:t>וַיֹּאמֶר יְהוָה אֶל ............. :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אַל תִּירָא מִפְּנֵיהֶם, כִּי מָחָר כָּעֵת הַזֹּאת אָנֹכִי נֹתֵן אֶת כֻּלָּם חֲלָלִים לִפְנֵיך,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אֶת ............ תְּעַקֵּר, וְאֶת ............ </a:t>
            </a:r>
            <a:r>
              <a:rPr lang="he-IL" sz="3200" dirty="0" err="1">
                <a:effectLst>
                  <a:glow rad="38100">
                    <a:schemeClr val="bg1">
                      <a:lumMod val="50000"/>
                      <a:lumOff val="50000"/>
                      <a:alpha val="20000"/>
                    </a:schemeClr>
                  </a:glow>
                </a:effectLst>
              </a:rPr>
              <a:t>תִּשְׂרֹף</a:t>
            </a:r>
            <a:r>
              <a:rPr lang="he-IL" sz="3200" dirty="0">
                <a:effectLst>
                  <a:glow rad="38100">
                    <a:schemeClr val="bg1">
                      <a:lumMod val="50000"/>
                      <a:lumOff val="50000"/>
                      <a:alpha val="20000"/>
                    </a:schemeClr>
                  </a:glow>
                </a:effectLst>
              </a:rPr>
              <a:t> בָּאֵשׁ. </a:t>
            </a:r>
          </a:p>
          <a:p>
            <a:pPr marL="625475" indent="-625475">
              <a:spcBef>
                <a:spcPts val="2400"/>
              </a:spcBef>
              <a:buSzPct val="80000"/>
            </a:pPr>
            <a:r>
              <a:rPr lang="he-IL" sz="3200" dirty="0">
                <a:effectLst>
                  <a:glow rad="38100">
                    <a:schemeClr val="bg1">
                      <a:lumMod val="50000"/>
                      <a:lumOff val="50000"/>
                      <a:alpha val="20000"/>
                    </a:schemeClr>
                  </a:glow>
                </a:effectLst>
              </a:rPr>
              <a:t>איפה תופסת אותך </a:t>
            </a:r>
            <a:r>
              <a:rPr lang="he-IL" sz="3200" b="1" dirty="0">
                <a:effectLst>
                  <a:glow rad="38100">
                    <a:schemeClr val="bg1">
                      <a:lumMod val="50000"/>
                      <a:lumOff val="50000"/>
                      <a:alpha val="20000"/>
                    </a:schemeClr>
                  </a:glow>
                </a:effectLst>
              </a:rPr>
              <a:t>ההבטחה</a:t>
            </a:r>
            <a:r>
              <a:rPr lang="he-IL" sz="3200" dirty="0">
                <a:effectLst>
                  <a:glow rad="38100">
                    <a:schemeClr val="bg1">
                      <a:lumMod val="50000"/>
                      <a:lumOff val="50000"/>
                      <a:alpha val="20000"/>
                    </a:schemeClr>
                  </a:glow>
                </a:effectLst>
              </a:rPr>
              <a:t> של </a:t>
            </a:r>
            <a:r>
              <a:rPr lang="he-IL" sz="3200">
                <a:effectLst>
                  <a:glow rad="38100">
                    <a:schemeClr val="bg1">
                      <a:lumMod val="50000"/>
                      <a:lumOff val="50000"/>
                      <a:alpha val="20000"/>
                    </a:schemeClr>
                  </a:glow>
                </a:effectLst>
              </a:rPr>
              <a:t>אלוהים?</a:t>
            </a:r>
            <a:br>
              <a:rPr lang="en-US" sz="3200" dirty="0">
                <a:effectLst>
                  <a:glow rad="38100">
                    <a:schemeClr val="bg1">
                      <a:lumMod val="50000"/>
                      <a:lumOff val="50000"/>
                      <a:alpha val="20000"/>
                    </a:schemeClr>
                  </a:glow>
                </a:effectLst>
              </a:rPr>
            </a:br>
            <a:r>
              <a:rPr lang="he-IL" sz="2800" dirty="0">
                <a:effectLst>
                  <a:glow rad="38100">
                    <a:schemeClr val="bg1">
                      <a:lumMod val="50000"/>
                      <a:lumOff val="50000"/>
                      <a:alpha val="20000"/>
                    </a:schemeClr>
                  </a:glow>
                </a:effectLst>
              </a:rPr>
              <a:t>(על-סמך הכוח של מי אתה מתכוון לעמוד ולנצח?)</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dirty="0">
                <a:effectLst>
                  <a:glow rad="38100">
                    <a:schemeClr val="bg1">
                      <a:lumMod val="50000"/>
                      <a:lumOff val="50000"/>
                      <a:alpha val="20000"/>
                    </a:schemeClr>
                  </a:glow>
                </a:effectLst>
              </a:rPr>
              <a:t>איפה תופסת אותך </a:t>
            </a:r>
            <a:r>
              <a:rPr lang="he-IL" sz="3200" b="1" dirty="0">
                <a:effectLst>
                  <a:glow rad="38100">
                    <a:schemeClr val="bg1">
                      <a:lumMod val="50000"/>
                      <a:lumOff val="50000"/>
                      <a:alpha val="20000"/>
                    </a:schemeClr>
                  </a:glow>
                </a:effectLst>
              </a:rPr>
              <a:t>ההוראה</a:t>
            </a:r>
            <a:r>
              <a:rPr lang="he-IL" sz="3200" dirty="0">
                <a:effectLst>
                  <a:glow rad="38100">
                    <a:schemeClr val="bg1">
                      <a:lumMod val="50000"/>
                      <a:lumOff val="50000"/>
                      <a:alpha val="20000"/>
                    </a:schemeClr>
                  </a:glow>
                </a:effectLst>
              </a:rPr>
              <a:t> של אלוהים? </a:t>
            </a:r>
            <a:br>
              <a:rPr lang="en-US" sz="3200" dirty="0">
                <a:effectLst>
                  <a:glow rad="38100">
                    <a:schemeClr val="bg1">
                      <a:lumMod val="50000"/>
                      <a:lumOff val="50000"/>
                      <a:alpha val="20000"/>
                    </a:schemeClr>
                  </a:glow>
                </a:effectLst>
              </a:rPr>
            </a:br>
            <a:r>
              <a:rPr lang="he-IL" sz="2800" dirty="0">
                <a:effectLst>
                  <a:glow rad="38100">
                    <a:schemeClr val="bg1">
                      <a:lumMod val="50000"/>
                      <a:lumOff val="50000"/>
                      <a:alpha val="20000"/>
                    </a:schemeClr>
                  </a:glow>
                </a:effectLst>
              </a:rPr>
              <a:t>(מה אתה נקרא "לעקר" ו"לשרוף"?)</a:t>
            </a:r>
            <a:endParaRPr lang="he-IL" sz="32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96424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625475" indent="-625475">
              <a:spcBef>
                <a:spcPts val="600"/>
              </a:spcBef>
              <a:buSzPct val="80000"/>
            </a:pPr>
            <a:r>
              <a:rPr lang="he-IL" sz="3200" dirty="0">
                <a:effectLst>
                  <a:glow rad="38100">
                    <a:schemeClr val="bg1">
                      <a:lumMod val="50000"/>
                      <a:lumOff val="50000"/>
                      <a:alpha val="20000"/>
                    </a:schemeClr>
                  </a:glow>
                </a:effectLst>
              </a:rPr>
              <a:t>ה' רוצה לשמור אותך טהור, קדוש וקרוב אליו!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הוא לא מוכן להתחלק בכבוד ובסמכות שלו!</a:t>
            </a:r>
          </a:p>
          <a:p>
            <a:pPr marL="625475" indent="-625475">
              <a:spcBef>
                <a:spcPts val="600"/>
              </a:spcBef>
              <a:buSzPct val="80000"/>
            </a:pPr>
            <a:r>
              <a:rPr lang="he-IL" sz="3200" dirty="0">
                <a:effectLst>
                  <a:glow rad="38100">
                    <a:schemeClr val="bg1">
                      <a:lumMod val="50000"/>
                      <a:lumOff val="50000"/>
                      <a:alpha val="20000"/>
                    </a:schemeClr>
                  </a:glow>
                </a:effectLst>
              </a:rPr>
              <a:t>במלחמה מתמדת עם קואליציות נגד ה' ועמו...</a:t>
            </a:r>
          </a:p>
          <a:p>
            <a:pPr marL="989013" lvl="1" indent="-349250">
              <a:spcBef>
                <a:spcPts val="600"/>
              </a:spcBef>
              <a:buClr>
                <a:schemeClr val="accent1"/>
              </a:buClr>
              <a:buSzPct val="100000"/>
              <a:buFont typeface="Arial" panose="020B0604020202020204" pitchFamily="34" charset="0"/>
              <a:buChar char="•"/>
            </a:pPr>
            <a:r>
              <a:rPr lang="he-IL" sz="3200" dirty="0">
                <a:effectLst>
                  <a:glow rad="38100">
                    <a:schemeClr val="bg1">
                      <a:lumMod val="50000"/>
                      <a:lumOff val="50000"/>
                      <a:alpha val="20000"/>
                    </a:schemeClr>
                  </a:glow>
                </a:effectLst>
              </a:rPr>
              <a:t>צבא גדול  </a:t>
            </a:r>
            <a:r>
              <a:rPr lang="he-IL" sz="2400" dirty="0">
                <a:effectLst>
                  <a:glow rad="38100">
                    <a:schemeClr val="bg1">
                      <a:lumMod val="50000"/>
                      <a:lumOff val="50000"/>
                      <a:alpha val="20000"/>
                    </a:schemeClr>
                  </a:glow>
                </a:effectLst>
              </a:rPr>
              <a:t>(4: עַם רָב כַּחוֹל אֲשֶׁר עַל שְׂפַת הַיָּם לָרֹב)</a:t>
            </a:r>
            <a:endParaRPr lang="he-IL" sz="3200" dirty="0">
              <a:effectLst>
                <a:glow rad="38100">
                  <a:schemeClr val="bg1">
                    <a:lumMod val="50000"/>
                    <a:lumOff val="50000"/>
                    <a:alpha val="20000"/>
                  </a:schemeClr>
                </a:glow>
              </a:effectLst>
            </a:endParaRPr>
          </a:p>
          <a:p>
            <a:pPr marL="989013" lvl="1" indent="-349250">
              <a:spcBef>
                <a:spcPts val="600"/>
              </a:spcBef>
              <a:buClr>
                <a:schemeClr val="accent1"/>
              </a:buClr>
              <a:buSzPct val="100000"/>
              <a:buFont typeface="Arial" panose="020B0604020202020204" pitchFamily="34" charset="0"/>
              <a:buChar char="•"/>
            </a:pPr>
            <a:r>
              <a:rPr lang="he-IL" sz="3200" dirty="0">
                <a:effectLst>
                  <a:glow rad="38100">
                    <a:schemeClr val="bg1">
                      <a:lumMod val="50000"/>
                      <a:lumOff val="50000"/>
                      <a:alpha val="20000"/>
                    </a:schemeClr>
                  </a:glow>
                </a:effectLst>
              </a:rPr>
              <a:t>צבא איכותי  </a:t>
            </a:r>
            <a:r>
              <a:rPr lang="he-IL" sz="2400" dirty="0">
                <a:effectLst>
                  <a:glow rad="38100">
                    <a:schemeClr val="bg1">
                      <a:lumMod val="50000"/>
                      <a:lumOff val="50000"/>
                      <a:alpha val="20000"/>
                    </a:schemeClr>
                  </a:glow>
                </a:effectLst>
              </a:rPr>
              <a:t>(4: וְסוּס וָרֶכֶב רַב מְאֹד)</a:t>
            </a:r>
            <a:endParaRPr lang="he-IL" sz="3200" dirty="0">
              <a:effectLst>
                <a:glow rad="38100">
                  <a:schemeClr val="bg1">
                    <a:lumMod val="50000"/>
                    <a:lumOff val="50000"/>
                    <a:alpha val="20000"/>
                  </a:schemeClr>
                </a:glow>
              </a:effectLst>
            </a:endParaRPr>
          </a:p>
          <a:p>
            <a:pPr marL="989013" lvl="1" indent="-349250">
              <a:spcBef>
                <a:spcPts val="600"/>
              </a:spcBef>
              <a:buClr>
                <a:schemeClr val="accent1"/>
              </a:buClr>
              <a:buSzPct val="100000"/>
              <a:buFont typeface="Arial" panose="020B0604020202020204" pitchFamily="34" charset="0"/>
              <a:buChar char="•"/>
            </a:pPr>
            <a:r>
              <a:rPr lang="he-IL" sz="3200" dirty="0">
                <a:effectLst>
                  <a:glow rad="38100">
                    <a:schemeClr val="bg1">
                      <a:lumMod val="50000"/>
                      <a:lumOff val="50000"/>
                      <a:alpha val="20000"/>
                    </a:schemeClr>
                  </a:glow>
                </a:effectLst>
              </a:rPr>
              <a:t>צבא מאוחד והחלטי  </a:t>
            </a:r>
            <a:r>
              <a:rPr lang="he-IL" sz="2400" dirty="0">
                <a:effectLst>
                  <a:glow rad="38100">
                    <a:schemeClr val="bg1">
                      <a:lumMod val="50000"/>
                      <a:lumOff val="50000"/>
                      <a:alpha val="20000"/>
                    </a:schemeClr>
                  </a:glow>
                </a:effectLst>
              </a:rPr>
              <a:t>(5: וַיִּוָּעֲדוּ כֹּל הַמְּלָכִים הָאֵלֶּה וַיָּבֹאוּ וַיַּחֲנוּ יַחְדָּו אֶל מֵי מֵרוֹם, </a:t>
            </a:r>
            <a:r>
              <a:rPr lang="he-IL" sz="2400" dirty="0" err="1">
                <a:effectLst>
                  <a:glow rad="38100">
                    <a:schemeClr val="bg1">
                      <a:lumMod val="50000"/>
                      <a:lumOff val="50000"/>
                      <a:alpha val="20000"/>
                    </a:schemeClr>
                  </a:glow>
                </a:effectLst>
              </a:rPr>
              <a:t>לְהִלָּחֵם</a:t>
            </a:r>
            <a:r>
              <a:rPr lang="he-IL" sz="2400" dirty="0">
                <a:effectLst>
                  <a:glow rad="38100">
                    <a:schemeClr val="bg1">
                      <a:lumMod val="50000"/>
                      <a:lumOff val="50000"/>
                      <a:alpha val="20000"/>
                    </a:schemeClr>
                  </a:glow>
                </a:effectLst>
              </a:rPr>
              <a:t> עִם יִשְׂרָאֵל. )</a:t>
            </a:r>
            <a:endParaRPr lang="he-IL" sz="3200" dirty="0">
              <a:effectLst>
                <a:glow rad="38100">
                  <a:schemeClr val="bg1">
                    <a:lumMod val="50000"/>
                    <a:lumOff val="50000"/>
                    <a:alpha val="20000"/>
                  </a:schemeClr>
                </a:glow>
              </a:effectLst>
            </a:endParaRPr>
          </a:p>
          <a:p>
            <a:pPr marL="0" indent="0">
              <a:spcBef>
                <a:spcPts val="600"/>
              </a:spcBef>
              <a:buSzPct val="80000"/>
              <a:buNone/>
            </a:pPr>
            <a:endParaRPr lang="he-IL" sz="32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70318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lnSpc>
                <a:spcPts val="5000"/>
              </a:lnSpc>
              <a:spcBef>
                <a:spcPts val="1200"/>
              </a:spcBef>
              <a:buNone/>
            </a:pPr>
            <a:r>
              <a:rPr lang="he-IL" sz="3600" dirty="0">
                <a:effectLst>
                  <a:glow rad="38100">
                    <a:schemeClr val="bg1">
                      <a:lumMod val="50000"/>
                      <a:lumOff val="50000"/>
                      <a:alpha val="20000"/>
                    </a:schemeClr>
                  </a:glow>
                </a:effectLst>
              </a:rPr>
              <a:t>וַיֹּאמֶר יְהוָה אֶל יְהוֹשֻׁעַ: אַל תִּירָא מִפְּנֵיהֶם, </a:t>
            </a:r>
            <a:br>
              <a:rPr lang="en-US" sz="3600" dirty="0">
                <a:effectLst>
                  <a:glow rad="38100">
                    <a:schemeClr val="bg1">
                      <a:lumMod val="50000"/>
                      <a:lumOff val="50000"/>
                      <a:alpha val="20000"/>
                    </a:schemeClr>
                  </a:glow>
                </a:effectLst>
              </a:rPr>
            </a:br>
            <a:r>
              <a:rPr lang="he-IL" sz="3600" dirty="0">
                <a:effectLst>
                  <a:glow rad="38100">
                    <a:schemeClr val="bg1">
                      <a:lumMod val="50000"/>
                      <a:lumOff val="50000"/>
                      <a:alpha val="20000"/>
                    </a:schemeClr>
                  </a:glow>
                </a:effectLst>
              </a:rPr>
              <a:t>כִּי מָחָר כָּעֵת הַזֹּאת אָנֹכִי נֹתֵן אֶת כֻּלָּם חֲלָלִים לִפְנֵי יִשְׂרָאֵל, אֶת סוּסֵיהֶם תְּעַקֵּר, </a:t>
            </a:r>
            <a:br>
              <a:rPr lang="en-US" sz="3600" dirty="0">
                <a:effectLst>
                  <a:glow rad="38100">
                    <a:schemeClr val="bg1">
                      <a:lumMod val="50000"/>
                      <a:lumOff val="50000"/>
                      <a:alpha val="20000"/>
                    </a:schemeClr>
                  </a:glow>
                </a:effectLst>
              </a:rPr>
            </a:br>
            <a:r>
              <a:rPr lang="he-IL" sz="3600" dirty="0">
                <a:effectLst>
                  <a:glow rad="38100">
                    <a:schemeClr val="bg1">
                      <a:lumMod val="50000"/>
                      <a:lumOff val="50000"/>
                      <a:alpha val="20000"/>
                    </a:schemeClr>
                  </a:glow>
                </a:effectLst>
              </a:rPr>
              <a:t>וְאֶת מַרְכְּבֹתֵיהֶם </a:t>
            </a:r>
            <a:r>
              <a:rPr lang="he-IL" sz="3600" dirty="0" err="1">
                <a:effectLst>
                  <a:glow rad="38100">
                    <a:schemeClr val="bg1">
                      <a:lumMod val="50000"/>
                      <a:lumOff val="50000"/>
                      <a:alpha val="20000"/>
                    </a:schemeClr>
                  </a:glow>
                </a:effectLst>
              </a:rPr>
              <a:t>תִּשְׂרֹף</a:t>
            </a:r>
            <a:r>
              <a:rPr lang="he-IL" sz="3600" dirty="0">
                <a:effectLst>
                  <a:glow rad="38100">
                    <a:schemeClr val="bg1">
                      <a:lumMod val="50000"/>
                      <a:lumOff val="50000"/>
                      <a:alpha val="20000"/>
                    </a:schemeClr>
                  </a:glow>
                </a:effectLst>
              </a:rPr>
              <a:t> בָּאֵשׁ. </a:t>
            </a:r>
            <a:br>
              <a:rPr lang="en-US" sz="3600" dirty="0">
                <a:effectLst>
                  <a:glow rad="38100">
                    <a:schemeClr val="bg1">
                      <a:lumMod val="50000"/>
                      <a:lumOff val="50000"/>
                      <a:alpha val="20000"/>
                    </a:schemeClr>
                  </a:glow>
                </a:effectLst>
              </a:rPr>
            </a:br>
            <a:r>
              <a:rPr lang="he-IL" sz="2800" dirty="0">
                <a:effectLst>
                  <a:glow rad="38100">
                    <a:schemeClr val="bg1">
                      <a:lumMod val="50000"/>
                      <a:lumOff val="50000"/>
                      <a:alpha val="20000"/>
                    </a:schemeClr>
                  </a:glow>
                </a:effectLst>
              </a:rPr>
              <a:t>(פס' 6)</a:t>
            </a:r>
            <a:endParaRPr lang="he-IL" sz="3200" dirty="0">
              <a:effectLst>
                <a:glow rad="38100">
                  <a:schemeClr val="bg1">
                    <a:lumMod val="50000"/>
                    <a:lumOff val="50000"/>
                    <a:alpha val="20000"/>
                  </a:schemeClr>
                </a:glow>
              </a:effectLst>
            </a:endParaRPr>
          </a:p>
          <a:p>
            <a:pPr marL="625475" indent="-625475">
              <a:lnSpc>
                <a:spcPct val="150000"/>
              </a:lnSpc>
              <a:spcBef>
                <a:spcPts val="600"/>
              </a:spcBef>
              <a:buSzPct val="80000"/>
            </a:pPr>
            <a:r>
              <a:rPr lang="he-IL" sz="3200" dirty="0">
                <a:effectLst>
                  <a:glow rad="38100">
                    <a:schemeClr val="bg1">
                      <a:lumMod val="50000"/>
                      <a:lumOff val="50000"/>
                      <a:alpha val="20000"/>
                    </a:schemeClr>
                  </a:glow>
                </a:effectLst>
              </a:rPr>
              <a:t>אלוהים נותן ליהושע שני דברים: .............</a:t>
            </a:r>
          </a:p>
        </p:txBody>
      </p:sp>
    </p:spTree>
    <p:extLst>
      <p:ext uri="{BB962C8B-B14F-4D97-AF65-F5344CB8AC3E}">
        <p14:creationId xmlns:p14="http://schemas.microsoft.com/office/powerpoint/2010/main" val="16800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600" b="1" dirty="0">
                <a:effectLst>
                  <a:glow rad="38100">
                    <a:schemeClr val="bg1">
                      <a:lumMod val="50000"/>
                      <a:lumOff val="50000"/>
                      <a:alpha val="20000"/>
                    </a:schemeClr>
                  </a:glow>
                </a:effectLst>
              </a:rPr>
              <a:t>אלוהים נותן הבטחה!</a:t>
            </a:r>
            <a:r>
              <a:rPr lang="he-IL" sz="3600" dirty="0">
                <a:effectLst>
                  <a:glow rad="38100">
                    <a:schemeClr val="bg1">
                      <a:lumMod val="50000"/>
                      <a:lumOff val="50000"/>
                      <a:alpha val="20000"/>
                    </a:schemeClr>
                  </a:glow>
                </a:effectLst>
              </a:rPr>
              <a:t> </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dirty="0">
                <a:effectLst>
                  <a:glow rad="38100">
                    <a:schemeClr val="bg1">
                      <a:lumMod val="50000"/>
                      <a:lumOff val="50000"/>
                      <a:alpha val="20000"/>
                    </a:schemeClr>
                  </a:glow>
                </a:effectLst>
              </a:rPr>
              <a:t>יָבֵשׁ חָצִיר, נָבֵל צִיץ, וּדְבַר אֱלֹהֵינוּ יָקוּם לְעוֹלָם.  </a:t>
            </a:r>
            <a:r>
              <a:rPr lang="he-IL" sz="2800" dirty="0">
                <a:effectLst>
                  <a:glow rad="38100">
                    <a:schemeClr val="bg1">
                      <a:lumMod val="50000"/>
                      <a:lumOff val="50000"/>
                      <a:alpha val="20000"/>
                    </a:schemeClr>
                  </a:glow>
                </a:effectLst>
              </a:rPr>
              <a:t>(ישעיה מ' 8)</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dirty="0">
                <a:effectLst>
                  <a:glow rad="38100">
                    <a:schemeClr val="bg1">
                      <a:lumMod val="50000"/>
                      <a:lumOff val="50000"/>
                      <a:alpha val="20000"/>
                    </a:schemeClr>
                  </a:glow>
                </a:effectLst>
              </a:rPr>
              <a:t>איזו משמעות יש לדבר ה' והבטחותיו בעיניך?</a:t>
            </a:r>
          </a:p>
          <a:p>
            <a:pPr marL="625475" indent="-625475">
              <a:spcBef>
                <a:spcPts val="600"/>
              </a:spcBef>
              <a:buSzPct val="80000"/>
            </a:pPr>
            <a:r>
              <a:rPr lang="he-IL" sz="3200" dirty="0">
                <a:effectLst>
                  <a:glow rad="38100">
                    <a:schemeClr val="bg1">
                      <a:lumMod val="50000"/>
                      <a:lumOff val="50000"/>
                      <a:alpha val="20000"/>
                    </a:schemeClr>
                  </a:glow>
                </a:effectLst>
              </a:rPr>
              <a:t>הַשָּׁמַיִם וְהָאָרֶץ יַעַבְרוּ וּדְבָרַי לֹא יַעַבְרוּ. </a:t>
            </a:r>
            <a:br>
              <a:rPr lang="en-US" sz="3200" dirty="0">
                <a:effectLst>
                  <a:glow rad="38100">
                    <a:schemeClr val="bg1">
                      <a:lumMod val="50000"/>
                      <a:lumOff val="50000"/>
                      <a:alpha val="20000"/>
                    </a:schemeClr>
                  </a:glow>
                </a:effectLst>
              </a:rPr>
            </a:br>
            <a:r>
              <a:rPr lang="he-IL" sz="2800" dirty="0">
                <a:effectLst>
                  <a:glow rad="38100">
                    <a:schemeClr val="bg1">
                      <a:lumMod val="50000"/>
                      <a:lumOff val="50000"/>
                      <a:alpha val="20000"/>
                    </a:schemeClr>
                  </a:glow>
                </a:effectLst>
              </a:rPr>
              <a:t>(מתי כ"ד 35)  </a:t>
            </a:r>
            <a:r>
              <a:rPr lang="he-IL" sz="3200" dirty="0">
                <a:effectLst>
                  <a:glow rad="38100">
                    <a:schemeClr val="bg1">
                      <a:lumMod val="50000"/>
                      <a:lumOff val="50000"/>
                      <a:alpha val="20000"/>
                    </a:schemeClr>
                  </a:glow>
                </a:effectLst>
              </a:rPr>
              <a:t>    </a:t>
            </a:r>
          </a:p>
          <a:p>
            <a:pPr marL="625475" indent="-625475">
              <a:spcBef>
                <a:spcPts val="600"/>
              </a:spcBef>
              <a:buSzPct val="80000"/>
            </a:pPr>
            <a:r>
              <a:rPr lang="he-IL" sz="3200" dirty="0">
                <a:effectLst>
                  <a:glow rad="38100">
                    <a:schemeClr val="bg1">
                      <a:lumMod val="50000"/>
                      <a:lumOff val="50000"/>
                      <a:alpha val="20000"/>
                    </a:schemeClr>
                  </a:glow>
                </a:effectLst>
              </a:rPr>
              <a:t>מובטח לנו שנעמוד מול כוחות חזקים מאיתנו...</a:t>
            </a:r>
          </a:p>
        </p:txBody>
      </p:sp>
    </p:spTree>
    <p:extLst>
      <p:ext uri="{BB962C8B-B14F-4D97-AF65-F5344CB8AC3E}">
        <p14:creationId xmlns:p14="http://schemas.microsoft.com/office/powerpoint/2010/main" val="4126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600" b="1" dirty="0">
                <a:effectLst>
                  <a:glow rad="38100">
                    <a:schemeClr val="bg1">
                      <a:lumMod val="50000"/>
                      <a:lumOff val="50000"/>
                      <a:alpha val="20000"/>
                    </a:schemeClr>
                  </a:glow>
                </a:effectLst>
              </a:rPr>
              <a:t>אלוהים נותן הבטחה!</a:t>
            </a:r>
            <a:r>
              <a:rPr lang="he-IL" sz="3600" dirty="0">
                <a:effectLst>
                  <a:glow rad="38100">
                    <a:schemeClr val="bg1">
                      <a:lumMod val="50000"/>
                      <a:lumOff val="50000"/>
                      <a:alpha val="20000"/>
                    </a:schemeClr>
                  </a:glow>
                </a:effectLst>
              </a:rPr>
              <a:t> </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dirty="0">
                <a:effectLst>
                  <a:glow rad="38100">
                    <a:schemeClr val="bg1">
                      <a:lumMod val="50000"/>
                      <a:lumOff val="50000"/>
                      <a:alpha val="20000"/>
                    </a:schemeClr>
                  </a:glow>
                </a:effectLst>
              </a:rPr>
              <a:t>יחזקיהו וסנחריב - דברי הימים ב' ל"ב</a:t>
            </a:r>
          </a:p>
          <a:p>
            <a:pPr marL="625475" indent="-625475">
              <a:spcBef>
                <a:spcPts val="600"/>
              </a:spcBef>
              <a:buSzPct val="80000"/>
            </a:pPr>
            <a:r>
              <a:rPr lang="he-IL" sz="3200" dirty="0">
                <a:effectLst>
                  <a:glow rad="38100">
                    <a:schemeClr val="bg1">
                      <a:lumMod val="50000"/>
                      <a:lumOff val="50000"/>
                      <a:alpha val="20000"/>
                    </a:schemeClr>
                  </a:glow>
                </a:effectLst>
              </a:rPr>
              <a:t>חִזְקוּ וְאִמְצוּ, אַל תִּירְאוּ וְאַל תֵּחַתּוּ מִפְּנֵי מֶלֶךְ אַשּׁוּר וּמִלִּפְנֵי כָּל הֶהָמוֹן אֲשֶׁר עִמּוֹ, </a:t>
            </a:r>
            <a:r>
              <a:rPr lang="he-IL" sz="3200" b="1" dirty="0">
                <a:effectLst>
                  <a:glow rad="38100">
                    <a:schemeClr val="bg1">
                      <a:lumMod val="50000"/>
                      <a:lumOff val="50000"/>
                      <a:alpha val="20000"/>
                    </a:schemeClr>
                  </a:glow>
                </a:effectLst>
              </a:rPr>
              <a:t>כִּי עִמָּנוּ רַב מֵעִמּוֹ</a:t>
            </a:r>
            <a:r>
              <a:rPr lang="he-IL" sz="3200" dirty="0">
                <a:effectLst>
                  <a:glow rad="38100">
                    <a:schemeClr val="bg1">
                      <a:lumMod val="50000"/>
                      <a:lumOff val="50000"/>
                      <a:alpha val="20000"/>
                    </a:schemeClr>
                  </a:glow>
                </a:effectLst>
              </a:rPr>
              <a:t>. </a:t>
            </a:r>
            <a:r>
              <a:rPr lang="he-IL" sz="3200" b="1" dirty="0">
                <a:effectLst>
                  <a:glow rad="38100">
                    <a:schemeClr val="bg1">
                      <a:lumMod val="50000"/>
                      <a:lumOff val="50000"/>
                      <a:alpha val="20000"/>
                    </a:schemeClr>
                  </a:glow>
                </a:effectLst>
              </a:rPr>
              <a:t>עִמּוֹ זְרוֹעַ בָּשָׂר, וְעִמָּנוּ יְהוָה אֱלֹהֵינו</a:t>
            </a:r>
            <a:r>
              <a:rPr lang="he-IL" sz="3200" dirty="0">
                <a:effectLst>
                  <a:glow rad="38100">
                    <a:schemeClr val="bg1">
                      <a:lumMod val="50000"/>
                      <a:lumOff val="50000"/>
                      <a:alpha val="20000"/>
                    </a:schemeClr>
                  </a:glow>
                </a:effectLst>
              </a:rPr>
              <a:t>ּ לְעָזְרֵנוּ </a:t>
            </a:r>
            <a:r>
              <a:rPr lang="he-IL" sz="3200" dirty="0" err="1">
                <a:effectLst>
                  <a:glow rad="38100">
                    <a:schemeClr val="bg1">
                      <a:lumMod val="50000"/>
                      <a:lumOff val="50000"/>
                      <a:alpha val="20000"/>
                    </a:schemeClr>
                  </a:glow>
                </a:effectLst>
              </a:rPr>
              <a:t>וּלְהִלָּחֵם</a:t>
            </a:r>
            <a:r>
              <a:rPr lang="he-IL" sz="3200" dirty="0">
                <a:effectLst>
                  <a:glow rad="38100">
                    <a:schemeClr val="bg1">
                      <a:lumMod val="50000"/>
                      <a:lumOff val="50000"/>
                      <a:alpha val="20000"/>
                    </a:schemeClr>
                  </a:glow>
                </a:effectLst>
              </a:rPr>
              <a:t> מִלְחֲמֹתֵנוּ. וַיִּסָּמְכוּ הָעָם עַל דִּבְרֵי יְחִזְקִיָּהוּ מֶלֶךְ יְהוּדָה.  </a:t>
            </a:r>
            <a:r>
              <a:rPr lang="he-IL" sz="2800" dirty="0">
                <a:effectLst>
                  <a:glow rad="38100">
                    <a:schemeClr val="bg1">
                      <a:lumMod val="50000"/>
                      <a:lumOff val="50000"/>
                      <a:alpha val="20000"/>
                    </a:schemeClr>
                  </a:glow>
                </a:effectLst>
              </a:rPr>
              <a:t>(פס' 7-8)  </a:t>
            </a:r>
            <a:r>
              <a:rPr lang="he-IL" sz="3200" dirty="0">
                <a:effectLst>
                  <a:glow rad="38100">
                    <a:schemeClr val="bg1">
                      <a:lumMod val="50000"/>
                      <a:lumOff val="50000"/>
                      <a:alpha val="20000"/>
                    </a:schemeClr>
                  </a:glow>
                </a:effectLst>
              </a:rPr>
              <a:t>    </a:t>
            </a:r>
          </a:p>
        </p:txBody>
      </p:sp>
    </p:spTree>
    <p:extLst>
      <p:ext uri="{BB962C8B-B14F-4D97-AF65-F5344CB8AC3E}">
        <p14:creationId xmlns:p14="http://schemas.microsoft.com/office/powerpoint/2010/main" val="11116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600" b="1" dirty="0">
                <a:effectLst>
                  <a:glow rad="38100">
                    <a:schemeClr val="bg1">
                      <a:lumMod val="50000"/>
                      <a:lumOff val="50000"/>
                      <a:alpha val="20000"/>
                    </a:schemeClr>
                  </a:glow>
                </a:effectLst>
              </a:rPr>
              <a:t>אלוהים נותן הבטחה!</a:t>
            </a:r>
            <a:r>
              <a:rPr lang="he-IL" sz="3600" dirty="0">
                <a:effectLst>
                  <a:glow rad="38100">
                    <a:schemeClr val="bg1">
                      <a:lumMod val="50000"/>
                      <a:lumOff val="50000"/>
                      <a:alpha val="20000"/>
                    </a:schemeClr>
                  </a:glow>
                </a:effectLst>
              </a:rPr>
              <a:t> </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dirty="0">
                <a:effectLst>
                  <a:glow rad="38100">
                    <a:schemeClr val="bg1">
                      <a:lumMod val="50000"/>
                      <a:lumOff val="50000"/>
                      <a:alpha val="20000"/>
                    </a:schemeClr>
                  </a:glow>
                </a:effectLst>
              </a:rPr>
              <a:t>כֹּה אָמַר סַנְחֵרִיב מֶלֶךְ אַשּׁוּר: עַל מָה אַתֶּם בֹּטְחִים וְיֹשְׁבִים בְּמָצוֹר בִּירוּשָׁלִָם?  </a:t>
            </a:r>
            <a:r>
              <a:rPr lang="he-IL" sz="2800" dirty="0">
                <a:effectLst>
                  <a:glow rad="38100">
                    <a:schemeClr val="bg1">
                      <a:lumMod val="50000"/>
                      <a:lumOff val="50000"/>
                      <a:alpha val="20000"/>
                    </a:schemeClr>
                  </a:glow>
                </a:effectLst>
              </a:rPr>
              <a:t>(פס' 10)</a:t>
            </a:r>
          </a:p>
          <a:p>
            <a:pPr marL="625475" indent="-625475">
              <a:spcBef>
                <a:spcPts val="600"/>
              </a:spcBef>
              <a:buSzPct val="80000"/>
            </a:pPr>
            <a:r>
              <a:rPr lang="he-IL" sz="3200" dirty="0">
                <a:effectLst>
                  <a:glow rad="38100">
                    <a:schemeClr val="bg1">
                      <a:lumMod val="50000"/>
                      <a:lumOff val="50000"/>
                      <a:alpha val="20000"/>
                    </a:schemeClr>
                  </a:glow>
                </a:effectLst>
              </a:rPr>
              <a:t>וְעַתָּה אַל יַשִּׁיא אֶתְכֶם חִזְקִיָּהוּ וְאַל יַסִּית אֶתְכֶם כָּזֹאת, וְ</a:t>
            </a:r>
            <a:r>
              <a:rPr lang="he-IL" sz="3200" b="1" dirty="0">
                <a:effectLst>
                  <a:glow rad="38100">
                    <a:schemeClr val="bg1">
                      <a:lumMod val="50000"/>
                      <a:lumOff val="50000"/>
                      <a:alpha val="20000"/>
                    </a:schemeClr>
                  </a:glow>
                </a:effectLst>
              </a:rPr>
              <a:t>אַל תַּאֲמִינוּ לו</a:t>
            </a:r>
            <a:r>
              <a:rPr lang="he-IL" sz="3200" dirty="0">
                <a:effectLst>
                  <a:glow rad="38100">
                    <a:schemeClr val="bg1">
                      <a:lumMod val="50000"/>
                      <a:lumOff val="50000"/>
                      <a:alpha val="20000"/>
                    </a:schemeClr>
                  </a:glow>
                </a:effectLst>
              </a:rPr>
              <a:t>ֹ, כִּי לֹא יוּכַל כָּל אֱלוֹהַּ כָּל </a:t>
            </a:r>
            <a:br>
              <a:rPr lang="en-US" sz="3200" dirty="0">
                <a:effectLst>
                  <a:glow rad="38100">
                    <a:schemeClr val="bg1">
                      <a:lumMod val="50000"/>
                      <a:lumOff val="50000"/>
                      <a:alpha val="20000"/>
                    </a:schemeClr>
                  </a:glow>
                </a:effectLst>
              </a:rPr>
            </a:br>
            <a:r>
              <a:rPr lang="he-IL" sz="3200" dirty="0">
                <a:effectLst>
                  <a:glow rad="38100">
                    <a:schemeClr val="bg1">
                      <a:lumMod val="50000"/>
                      <a:lumOff val="50000"/>
                      <a:alpha val="20000"/>
                    </a:schemeClr>
                  </a:glow>
                </a:effectLst>
              </a:rPr>
              <a:t>גּוֹי וּמַמְלָכָה לְהַצִּיל עַמּוֹ מִיָּדִי וּמִיַּד אֲבוֹתָי. </a:t>
            </a:r>
            <a:br>
              <a:rPr lang="en-US" sz="3200" dirty="0">
                <a:effectLst>
                  <a:glow rad="38100">
                    <a:schemeClr val="bg1">
                      <a:lumMod val="50000"/>
                      <a:lumOff val="50000"/>
                      <a:alpha val="20000"/>
                    </a:schemeClr>
                  </a:glow>
                </a:effectLst>
              </a:rPr>
            </a:br>
            <a:r>
              <a:rPr lang="he-IL" sz="3200" b="1" dirty="0">
                <a:effectLst>
                  <a:glow rad="38100">
                    <a:schemeClr val="bg1">
                      <a:lumMod val="50000"/>
                      <a:lumOff val="50000"/>
                      <a:alpha val="20000"/>
                    </a:schemeClr>
                  </a:glow>
                </a:effectLst>
              </a:rPr>
              <a:t>אַף כִּי אֱלֹהֵיכֶם לֹא יַצִּילוּ אֶתְכֶם מִיָּדִי</a:t>
            </a:r>
            <a:r>
              <a:rPr lang="he-IL" sz="3200" dirty="0">
                <a:effectLst>
                  <a:glow rad="38100">
                    <a:schemeClr val="bg1">
                      <a:lumMod val="50000"/>
                      <a:lumOff val="50000"/>
                      <a:alpha val="20000"/>
                    </a:schemeClr>
                  </a:glow>
                </a:effectLst>
              </a:rPr>
              <a:t>.  </a:t>
            </a:r>
            <a:r>
              <a:rPr lang="he-IL" sz="2800" dirty="0">
                <a:effectLst>
                  <a:glow rad="38100">
                    <a:schemeClr val="bg1">
                      <a:lumMod val="50000"/>
                      <a:lumOff val="50000"/>
                      <a:alpha val="20000"/>
                    </a:schemeClr>
                  </a:glow>
                </a:effectLst>
              </a:rPr>
              <a:t>(פס' 15)</a:t>
            </a:r>
            <a:endParaRPr lang="he-IL" sz="3200" dirty="0">
              <a:effectLst>
                <a:glow rad="38100">
                  <a:schemeClr val="bg1">
                    <a:lumMod val="50000"/>
                    <a:lumOff val="50000"/>
                    <a:alpha val="20000"/>
                  </a:schemeClr>
                </a:glow>
              </a:effectLst>
            </a:endParaRPr>
          </a:p>
          <a:p>
            <a:pPr marL="625475" indent="-625475">
              <a:spcBef>
                <a:spcPts val="600"/>
              </a:spcBef>
              <a:buSzPct val="80000"/>
            </a:pPr>
            <a:endParaRPr lang="he-IL" sz="32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21485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600" b="1" dirty="0">
                <a:effectLst>
                  <a:glow rad="38100">
                    <a:schemeClr val="bg1">
                      <a:lumMod val="50000"/>
                      <a:lumOff val="50000"/>
                      <a:alpha val="20000"/>
                    </a:schemeClr>
                  </a:glow>
                </a:effectLst>
              </a:rPr>
              <a:t>אלוהים נותן הבטחה!</a:t>
            </a:r>
            <a:r>
              <a:rPr lang="he-IL" sz="3600" dirty="0">
                <a:effectLst>
                  <a:glow rad="38100">
                    <a:schemeClr val="bg1">
                      <a:lumMod val="50000"/>
                      <a:lumOff val="50000"/>
                      <a:alpha val="20000"/>
                    </a:schemeClr>
                  </a:glow>
                </a:effectLst>
              </a:rPr>
              <a:t> </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dirty="0">
                <a:effectLst>
                  <a:glow rad="38100">
                    <a:schemeClr val="bg1">
                      <a:lumMod val="50000"/>
                      <a:lumOff val="50000"/>
                      <a:alpha val="20000"/>
                    </a:schemeClr>
                  </a:glow>
                </a:effectLst>
              </a:rPr>
              <a:t>וּסְפָרִים כָּתַב לְחָרֵף לַיהוָה אֱלֹהֵי יִשְׂרָאֵל, וְלֵאמֹר עָלָיו לֵאמֹר: כֵּאלֹהֵי גּוֹיֵי הָאֲרָצוֹת אֲשֶׁר לֹא הִצִּילוּ עַמָּם מִיָּדִי, כֵּן לֹא יַצִּיל אֱלֹהֵי יְחִזְקִיָּהוּ עַמּוֹ מִיָּדִי. וַיִּקְרְאוּ בְקוֹל גָּדוֹל יְהוּדִית עַל עַם יְרוּשָׁלִַם אֲשֶׁר עַל הַחוֹמָה </a:t>
            </a:r>
            <a:r>
              <a:rPr lang="he-IL" sz="3200" b="1" dirty="0" err="1">
                <a:effectLst>
                  <a:glow rad="38100">
                    <a:schemeClr val="bg1">
                      <a:lumMod val="50000"/>
                      <a:lumOff val="50000"/>
                      <a:alpha val="20000"/>
                    </a:schemeClr>
                  </a:glow>
                </a:effectLst>
              </a:rPr>
              <a:t>לְיָרְאָם</a:t>
            </a:r>
            <a:r>
              <a:rPr lang="he-IL" sz="3200" b="1" dirty="0">
                <a:effectLst>
                  <a:glow rad="38100">
                    <a:schemeClr val="bg1">
                      <a:lumMod val="50000"/>
                      <a:lumOff val="50000"/>
                      <a:alpha val="20000"/>
                    </a:schemeClr>
                  </a:glow>
                </a:effectLst>
              </a:rPr>
              <a:t> </a:t>
            </a:r>
            <a:r>
              <a:rPr lang="he-IL" sz="3200" b="1" dirty="0" err="1">
                <a:effectLst>
                  <a:glow rad="38100">
                    <a:schemeClr val="bg1">
                      <a:lumMod val="50000"/>
                      <a:lumOff val="50000"/>
                      <a:alpha val="20000"/>
                    </a:schemeClr>
                  </a:glow>
                </a:effectLst>
              </a:rPr>
              <a:t>וּלְבַהֲלָם</a:t>
            </a:r>
            <a:r>
              <a:rPr lang="he-IL" sz="3200" b="1" dirty="0">
                <a:effectLst>
                  <a:glow rad="38100">
                    <a:schemeClr val="bg1">
                      <a:lumMod val="50000"/>
                      <a:lumOff val="50000"/>
                      <a:alpha val="20000"/>
                    </a:schemeClr>
                  </a:glow>
                </a:effectLst>
              </a:rPr>
              <a:t> </a:t>
            </a:r>
            <a:r>
              <a:rPr lang="he-IL" sz="3200" dirty="0">
                <a:effectLst>
                  <a:glow rad="38100">
                    <a:schemeClr val="bg1">
                      <a:lumMod val="50000"/>
                      <a:lumOff val="50000"/>
                      <a:alpha val="20000"/>
                    </a:schemeClr>
                  </a:glow>
                </a:effectLst>
              </a:rPr>
              <a:t>לְמַעַן יִלְכְּדוּ אֶת הָעִיר.  </a:t>
            </a:r>
            <a:r>
              <a:rPr lang="he-IL" sz="2800" dirty="0">
                <a:effectLst>
                  <a:glow rad="38100">
                    <a:schemeClr val="bg1">
                      <a:lumMod val="50000"/>
                      <a:lumOff val="50000"/>
                      <a:alpha val="20000"/>
                    </a:schemeClr>
                  </a:glow>
                </a:effectLst>
              </a:rPr>
              <a:t>(פס' 17-18)</a:t>
            </a:r>
            <a:endParaRPr lang="he-IL" sz="32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17509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600" b="1" dirty="0">
                <a:effectLst>
                  <a:glow rad="38100">
                    <a:schemeClr val="bg1">
                      <a:lumMod val="50000"/>
                      <a:lumOff val="50000"/>
                      <a:alpha val="20000"/>
                    </a:schemeClr>
                  </a:glow>
                </a:effectLst>
              </a:rPr>
              <a:t>אלוהים נותן הבטחה!</a:t>
            </a:r>
            <a:r>
              <a:rPr lang="he-IL" sz="3600" dirty="0">
                <a:effectLst>
                  <a:glow rad="38100">
                    <a:schemeClr val="bg1">
                      <a:lumMod val="50000"/>
                      <a:lumOff val="50000"/>
                      <a:alpha val="20000"/>
                    </a:schemeClr>
                  </a:glow>
                </a:effectLst>
              </a:rPr>
              <a:t> </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b="1" dirty="0">
                <a:effectLst>
                  <a:glow rad="38100">
                    <a:schemeClr val="bg1">
                      <a:lumMod val="50000"/>
                      <a:lumOff val="50000"/>
                      <a:alpha val="20000"/>
                    </a:schemeClr>
                  </a:glow>
                </a:effectLst>
              </a:rPr>
              <a:t>וַיִּתְפַּלֵּל</a:t>
            </a:r>
            <a:r>
              <a:rPr lang="he-IL" sz="3200" dirty="0">
                <a:effectLst>
                  <a:glow rad="38100">
                    <a:schemeClr val="bg1">
                      <a:lumMod val="50000"/>
                      <a:lumOff val="50000"/>
                      <a:alpha val="20000"/>
                    </a:schemeClr>
                  </a:glow>
                </a:effectLst>
              </a:rPr>
              <a:t> יְחִזְקִיָּהוּ הַמֶּלֶךְ וִישַׁעְיָהוּ בֶן-אָמוֹץ הַנָּבִיא עַל זֹאת, </a:t>
            </a:r>
            <a:r>
              <a:rPr lang="he-IL" sz="3200" b="1" dirty="0">
                <a:effectLst>
                  <a:glow rad="38100">
                    <a:schemeClr val="bg1">
                      <a:lumMod val="50000"/>
                      <a:lumOff val="50000"/>
                      <a:alpha val="20000"/>
                    </a:schemeClr>
                  </a:glow>
                </a:effectLst>
              </a:rPr>
              <a:t>וַיִּזְעֲקוּ הַשָּׁמָיִם</a:t>
            </a:r>
            <a:r>
              <a:rPr lang="he-IL" sz="3200" dirty="0">
                <a:effectLst>
                  <a:glow rad="38100">
                    <a:schemeClr val="bg1">
                      <a:lumMod val="50000"/>
                      <a:lumOff val="50000"/>
                      <a:alpha val="20000"/>
                    </a:schemeClr>
                  </a:glow>
                </a:effectLst>
              </a:rPr>
              <a:t>.  </a:t>
            </a:r>
            <a:r>
              <a:rPr lang="he-IL" sz="2800" dirty="0">
                <a:effectLst>
                  <a:glow rad="38100">
                    <a:schemeClr val="bg1">
                      <a:lumMod val="50000"/>
                      <a:lumOff val="50000"/>
                      <a:alpha val="20000"/>
                    </a:schemeClr>
                  </a:glow>
                </a:effectLst>
              </a:rPr>
              <a:t>(פס' 20)</a:t>
            </a:r>
          </a:p>
          <a:p>
            <a:pPr marL="625475" indent="-625475">
              <a:spcBef>
                <a:spcPts val="600"/>
              </a:spcBef>
              <a:buSzPct val="80000"/>
            </a:pPr>
            <a:r>
              <a:rPr lang="he-IL" sz="3200" dirty="0">
                <a:effectLst>
                  <a:glow rad="38100">
                    <a:schemeClr val="bg1">
                      <a:lumMod val="50000"/>
                      <a:lumOff val="50000"/>
                      <a:alpha val="20000"/>
                    </a:schemeClr>
                  </a:glow>
                </a:effectLst>
              </a:rPr>
              <a:t>וַיִּשְׁלַח יְהוָה מַלְאָךְ, וַיַּכְחֵד כָּל </a:t>
            </a:r>
            <a:r>
              <a:rPr lang="he-IL" sz="3200" dirty="0" err="1">
                <a:effectLst>
                  <a:glow rad="38100">
                    <a:schemeClr val="bg1">
                      <a:lumMod val="50000"/>
                      <a:lumOff val="50000"/>
                      <a:alpha val="20000"/>
                    </a:schemeClr>
                  </a:glow>
                </a:effectLst>
              </a:rPr>
              <a:t>גִּבּוֹר</a:t>
            </a:r>
            <a:r>
              <a:rPr lang="he-IL" sz="3200" dirty="0">
                <a:effectLst>
                  <a:glow rad="38100">
                    <a:schemeClr val="bg1">
                      <a:lumMod val="50000"/>
                      <a:lumOff val="50000"/>
                      <a:alpha val="20000"/>
                    </a:schemeClr>
                  </a:glow>
                </a:effectLst>
              </a:rPr>
              <a:t> חַיִל וְנָגִיד וְשָׂר בְּמַחֲנֵה מֶלֶךְ אַשּׁוּר. וַיָּשָׁב </a:t>
            </a:r>
            <a:r>
              <a:rPr lang="he-IL" sz="3200" dirty="0" err="1">
                <a:effectLst>
                  <a:glow rad="38100">
                    <a:schemeClr val="bg1">
                      <a:lumMod val="50000"/>
                      <a:lumOff val="50000"/>
                      <a:alpha val="20000"/>
                    </a:schemeClr>
                  </a:glow>
                </a:effectLst>
              </a:rPr>
              <a:t>בְּבֹשֶׁת</a:t>
            </a:r>
            <a:r>
              <a:rPr lang="he-IL" sz="3200" dirty="0">
                <a:effectLst>
                  <a:glow rad="38100">
                    <a:schemeClr val="bg1">
                      <a:lumMod val="50000"/>
                      <a:lumOff val="50000"/>
                      <a:alpha val="20000"/>
                    </a:schemeClr>
                  </a:glow>
                </a:effectLst>
              </a:rPr>
              <a:t> פָּנִים לְאַרְצוֹ, וַיָּבֹא בֵּית אֱלֹהָיו </a:t>
            </a:r>
            <a:r>
              <a:rPr lang="he-IL" sz="3200" dirty="0" err="1">
                <a:effectLst>
                  <a:glow rad="38100">
                    <a:schemeClr val="bg1">
                      <a:lumMod val="50000"/>
                      <a:lumOff val="50000"/>
                      <a:alpha val="20000"/>
                    </a:schemeClr>
                  </a:glow>
                </a:effectLst>
              </a:rPr>
              <a:t>וּמִיצִיאֵי</a:t>
            </a:r>
            <a:r>
              <a:rPr lang="he-IL" sz="3200" dirty="0">
                <a:effectLst>
                  <a:glow rad="38100">
                    <a:schemeClr val="bg1">
                      <a:lumMod val="50000"/>
                      <a:lumOff val="50000"/>
                      <a:alpha val="20000"/>
                    </a:schemeClr>
                  </a:glow>
                </a:effectLst>
              </a:rPr>
              <a:t> מֵעָיו שָׁם הִפִּילֻהוּ בֶחָרֶב.  </a:t>
            </a:r>
            <a:r>
              <a:rPr lang="he-IL" sz="2800" dirty="0">
                <a:effectLst>
                  <a:glow rad="38100">
                    <a:schemeClr val="bg1">
                      <a:lumMod val="50000"/>
                      <a:lumOff val="50000"/>
                      <a:alpha val="20000"/>
                    </a:schemeClr>
                  </a:glow>
                </a:effectLst>
              </a:rPr>
              <a:t>(פס' 21)</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b="1" dirty="0">
                <a:effectLst>
                  <a:glow rad="38100">
                    <a:schemeClr val="bg1">
                      <a:lumMod val="50000"/>
                      <a:lumOff val="50000"/>
                      <a:alpha val="20000"/>
                    </a:schemeClr>
                  </a:glow>
                </a:effectLst>
              </a:rPr>
              <a:t>הבטחות ה' חזקות מכל אויב שיקום עליך!</a:t>
            </a:r>
          </a:p>
        </p:txBody>
      </p:sp>
    </p:spTree>
    <p:extLst>
      <p:ext uri="{BB962C8B-B14F-4D97-AF65-F5344CB8AC3E}">
        <p14:creationId xmlns:p14="http://schemas.microsoft.com/office/powerpoint/2010/main" val="231118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4AC-8FC2-DA43-B245-F0B7C98231B1}"/>
              </a:ext>
            </a:extLst>
          </p:cNvPr>
          <p:cNvSpPr>
            <a:spLocks noGrp="1"/>
          </p:cNvSpPr>
          <p:nvPr>
            <p:ph type="title"/>
          </p:nvPr>
        </p:nvSpPr>
        <p:spPr>
          <a:xfrm>
            <a:off x="552587" y="-35502"/>
            <a:ext cx="8091453" cy="1312480"/>
          </a:xfrm>
        </p:spPr>
        <p:txBody>
          <a:bodyPr>
            <a:normAutofit/>
          </a:bodyPr>
          <a:lstStyle/>
          <a:p>
            <a:pPr algn="ctr"/>
            <a:r>
              <a:rPr lang="he-IL" sz="3600" dirty="0">
                <a:effectLst>
                  <a:glow rad="38100">
                    <a:schemeClr val="bg1">
                      <a:lumMod val="65000"/>
                      <a:lumOff val="35000"/>
                      <a:alpha val="40000"/>
                    </a:schemeClr>
                  </a:glow>
                </a:effectLst>
              </a:rPr>
              <a:t>יהושע י"א  - לא בחיל ולא בכוח</a:t>
            </a:r>
            <a:endParaRPr lang="en-US" sz="3600" dirty="0">
              <a:effectLst>
                <a:glow rad="38100">
                  <a:schemeClr val="bg1">
                    <a:lumMod val="65000"/>
                    <a:lumOff val="35000"/>
                    <a:alpha val="40000"/>
                  </a:schemeClr>
                </a:glow>
              </a:effectLst>
            </a:endParaRPr>
          </a:p>
        </p:txBody>
      </p:sp>
      <p:sp>
        <p:nvSpPr>
          <p:cNvPr id="6" name="Content Placeholder 2">
            <a:extLst>
              <a:ext uri="{FF2B5EF4-FFF2-40B4-BE49-F238E27FC236}">
                <a16:creationId xmlns:a16="http://schemas.microsoft.com/office/drawing/2014/main" id="{5556D353-1E68-4406-8F1E-E29E518F2826}"/>
              </a:ext>
            </a:extLst>
          </p:cNvPr>
          <p:cNvSpPr>
            <a:spLocks noGrp="1"/>
          </p:cNvSpPr>
          <p:nvPr>
            <p:ph idx="1"/>
          </p:nvPr>
        </p:nvSpPr>
        <p:spPr>
          <a:xfrm>
            <a:off x="552587" y="1078357"/>
            <a:ext cx="8091453" cy="4856281"/>
          </a:xfrm>
        </p:spPr>
        <p:txBody>
          <a:bodyPr tIns="180000" anchor="t" anchorCtr="0">
            <a:noAutofit/>
          </a:bodyPr>
          <a:lstStyle/>
          <a:p>
            <a:pPr marL="0" indent="0" algn="ctr">
              <a:buNone/>
            </a:pPr>
            <a:r>
              <a:rPr lang="he-IL" sz="3600" b="1" dirty="0">
                <a:effectLst>
                  <a:glow rad="38100">
                    <a:schemeClr val="bg1">
                      <a:lumMod val="50000"/>
                      <a:lumOff val="50000"/>
                      <a:alpha val="20000"/>
                    </a:schemeClr>
                  </a:glow>
                </a:effectLst>
              </a:rPr>
              <a:t>אלוהים נותן הוראה!</a:t>
            </a:r>
          </a:p>
          <a:p>
            <a:pPr marL="625475" indent="-625475">
              <a:spcBef>
                <a:spcPts val="600"/>
              </a:spcBef>
              <a:buSzPct val="80000"/>
            </a:pPr>
            <a:r>
              <a:rPr lang="he-IL" sz="3200" dirty="0">
                <a:effectLst>
                  <a:glow rad="38100">
                    <a:schemeClr val="bg1">
                      <a:lumMod val="50000"/>
                      <a:lumOff val="50000"/>
                      <a:alpha val="20000"/>
                    </a:schemeClr>
                  </a:glow>
                </a:effectLst>
              </a:rPr>
              <a:t>אֶת סוּסֵיהֶם תְּעַקֵּר, וְאֶת מַרְכְּבֹתֵיהֶם </a:t>
            </a:r>
            <a:r>
              <a:rPr lang="he-IL" sz="3200" dirty="0" err="1">
                <a:effectLst>
                  <a:glow rad="38100">
                    <a:schemeClr val="bg1">
                      <a:lumMod val="50000"/>
                      <a:lumOff val="50000"/>
                      <a:alpha val="20000"/>
                    </a:schemeClr>
                  </a:glow>
                </a:effectLst>
              </a:rPr>
              <a:t>תִּשְׂרֹף</a:t>
            </a:r>
            <a:r>
              <a:rPr lang="he-IL" sz="3200" dirty="0">
                <a:effectLst>
                  <a:glow rad="38100">
                    <a:schemeClr val="bg1">
                      <a:lumMod val="50000"/>
                      <a:lumOff val="50000"/>
                      <a:alpha val="20000"/>
                    </a:schemeClr>
                  </a:glow>
                </a:effectLst>
              </a:rPr>
              <a:t> בָּאֵשׁ.  </a:t>
            </a:r>
            <a:r>
              <a:rPr lang="he-IL" sz="2800" dirty="0">
                <a:effectLst>
                  <a:glow rad="38100">
                    <a:schemeClr val="bg1">
                      <a:lumMod val="50000"/>
                      <a:lumOff val="50000"/>
                      <a:alpha val="20000"/>
                    </a:schemeClr>
                  </a:glow>
                </a:effectLst>
              </a:rPr>
              <a:t>(פס' 6)</a:t>
            </a:r>
            <a:endParaRPr lang="he-IL" sz="3200" dirty="0">
              <a:effectLst>
                <a:glow rad="38100">
                  <a:schemeClr val="bg1">
                    <a:lumMod val="50000"/>
                    <a:lumOff val="50000"/>
                    <a:alpha val="20000"/>
                  </a:schemeClr>
                </a:glow>
              </a:effectLst>
            </a:endParaRPr>
          </a:p>
          <a:p>
            <a:pPr marL="625475" indent="-625475">
              <a:spcBef>
                <a:spcPts val="600"/>
              </a:spcBef>
              <a:buSzPct val="80000"/>
            </a:pPr>
            <a:r>
              <a:rPr lang="he-IL" sz="3200" dirty="0">
                <a:effectLst>
                  <a:glow rad="38100">
                    <a:schemeClr val="bg1">
                      <a:lumMod val="50000"/>
                      <a:lumOff val="50000"/>
                      <a:alpha val="20000"/>
                    </a:schemeClr>
                  </a:glow>
                </a:effectLst>
              </a:rPr>
              <a:t>נטרול מוחלט והשמדה של הנשק.</a:t>
            </a:r>
          </a:p>
          <a:p>
            <a:pPr marL="625475" indent="-625475">
              <a:spcBef>
                <a:spcPts val="600"/>
              </a:spcBef>
              <a:buSzPct val="80000"/>
            </a:pPr>
            <a:r>
              <a:rPr lang="he-IL" sz="3200" dirty="0">
                <a:effectLst>
                  <a:glow rad="38100">
                    <a:schemeClr val="bg1">
                      <a:lumMod val="50000"/>
                      <a:lumOff val="50000"/>
                      <a:alpha val="20000"/>
                    </a:schemeClr>
                  </a:glow>
                </a:effectLst>
              </a:rPr>
              <a:t>לא הגיוני בעיני אדם - חיוני בעיני אלוהים!</a:t>
            </a:r>
          </a:p>
          <a:p>
            <a:pPr marL="625475" indent="-625475">
              <a:spcBef>
                <a:spcPts val="600"/>
              </a:spcBef>
              <a:buSzPct val="80000"/>
            </a:pPr>
            <a:r>
              <a:rPr lang="he-IL" sz="3200" b="1" dirty="0">
                <a:effectLst>
                  <a:glow rad="38100">
                    <a:schemeClr val="bg1">
                      <a:lumMod val="50000"/>
                      <a:lumOff val="50000"/>
                      <a:alpha val="20000"/>
                    </a:schemeClr>
                  </a:glow>
                </a:effectLst>
              </a:rPr>
              <a:t>כוחו וביטחונו של העם הוא אך ורק באלוהים!</a:t>
            </a:r>
          </a:p>
          <a:p>
            <a:pPr marL="625475" indent="-625475">
              <a:spcBef>
                <a:spcPts val="600"/>
              </a:spcBef>
              <a:buSzPct val="80000"/>
            </a:pPr>
            <a:r>
              <a:rPr lang="he-IL" sz="3200" dirty="0">
                <a:effectLst>
                  <a:glow rad="38100">
                    <a:schemeClr val="bg1">
                      <a:lumMod val="50000"/>
                      <a:lumOff val="50000"/>
                      <a:alpha val="20000"/>
                    </a:schemeClr>
                  </a:glow>
                </a:effectLst>
              </a:rPr>
              <a:t>אֵלֶּה בָרֶכֶב וְאֵלֶּה בַסּוּסִים, וַאֲנַחְנוּ בְּשֵׁם יְהוָה אֱלֹהֵינוּ נַזְכִּיר.  </a:t>
            </a:r>
            <a:r>
              <a:rPr lang="he-IL" sz="2800" dirty="0">
                <a:effectLst>
                  <a:glow rad="38100">
                    <a:schemeClr val="bg1">
                      <a:lumMod val="50000"/>
                      <a:lumOff val="50000"/>
                      <a:alpha val="20000"/>
                    </a:schemeClr>
                  </a:glow>
                </a:effectLst>
              </a:rPr>
              <a:t>(תהילים כ' 8-10)</a:t>
            </a:r>
            <a:endParaRPr lang="he-IL" sz="3200" dirty="0">
              <a:effectLst>
                <a:glow rad="38100">
                  <a:schemeClr val="bg1">
                    <a:lumMod val="50000"/>
                    <a:lumOff val="50000"/>
                    <a:alpha val="20000"/>
                  </a:schemeClr>
                </a:glow>
              </a:effectLst>
            </a:endParaRPr>
          </a:p>
          <a:p>
            <a:pPr marL="625475" indent="-625475">
              <a:spcBef>
                <a:spcPts val="600"/>
              </a:spcBef>
              <a:buSzPct val="80000"/>
            </a:pPr>
            <a:endParaRPr lang="he-IL" sz="3200"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16604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יהושע">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5376</TotalTime>
  <Words>569</Words>
  <Application>Microsoft Office PowerPoint</Application>
  <PresentationFormat>On-screen Show (4:3)</PresentationFormat>
  <Paragraphs>73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.Apple Color Emoji UI</vt:lpstr>
      <vt:lpstr>Arial</vt:lpstr>
      <vt:lpstr>Arial Black</vt:lpstr>
      <vt:lpstr>Calibri</vt:lpstr>
      <vt:lpstr>Mesh</vt:lpstr>
      <vt:lpstr>PowerPoint Presentation</vt:lpstr>
      <vt:lpstr>יהושע י"א  - לא בחיל ולא בכוח</vt:lpstr>
      <vt:lpstr>יהושע י"א  - לא בחיל ולא בכוח</vt:lpstr>
      <vt:lpstr>יהושע י"א  - לא בחיל ולא בכוח</vt:lpstr>
      <vt:lpstr>יהושע י"א  - לא בחיל ולא בכוח</vt:lpstr>
      <vt:lpstr>יהושע י"א  - לא בחיל ולא בכוח</vt:lpstr>
      <vt:lpstr>יהושע י"א  - לא בחיל ולא בכוח</vt:lpstr>
      <vt:lpstr>יהושע י"א  - לא בחיל ולא בכוח</vt:lpstr>
      <vt:lpstr>יהושע י"א  - לא בחיל ולא בכוח</vt:lpstr>
      <vt:lpstr>יהושע י"א  - לא בחיל ולא בכוח</vt:lpstr>
      <vt:lpstr>יהושע י"א  - לא בחיל ולא בכוח</vt:lpstr>
      <vt:lpstr>יהושע י"א  - לא בחיל ולא בכוח</vt:lpstr>
      <vt:lpstr>יהושע י"א  - לא בחיל ולא בכוח</vt:lpstr>
      <vt:lpstr>יהושע י"א  - לא בחיל ולא בכוח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Litle</dc:creator>
  <cp:lastModifiedBy>Shmuel Aweida</cp:lastModifiedBy>
  <cp:revision>170</cp:revision>
  <cp:lastPrinted>2019-09-07T06:48:21Z</cp:lastPrinted>
  <dcterms:created xsi:type="dcterms:W3CDTF">2019-05-02T13:10:19Z</dcterms:created>
  <dcterms:modified xsi:type="dcterms:W3CDTF">2019-09-21T06:37:44Z</dcterms:modified>
</cp:coreProperties>
</file>