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3"/>
  </p:notesMasterIdLst>
  <p:sldIdLst>
    <p:sldId id="258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44"/>
    <p:restoredTop sz="94663"/>
  </p:normalViewPr>
  <p:slideViewPr>
    <p:cSldViewPr snapToGrid="0" snapToObjects="1">
      <p:cViewPr varScale="1">
        <p:scale>
          <a:sx n="58" d="100"/>
          <a:sy n="58" d="100"/>
        </p:scale>
        <p:origin x="129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09/07/2019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3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326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449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301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400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791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735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799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4119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0665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 אדם משתתפים בניצחון שאלוהים נותן</a:t>
            </a:r>
            <a:endParaRPr lang="he-IL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28-42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וְאֵת כָּל הַמְּלָכִים הָאֵלֶּה וְאֶת אַרְצָם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לָכַד יְהוֹשֻׁעַ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פַּעַם אֶחָת,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יְהוָה אֱלֹהֵי יִשְׂרָאֵל נִלְחָם לְיִשְׂרָאֵל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6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וַיֹּאמֶר יְהוָה אֶל .............: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אַל תִּירָא מֵהֶם, כִּי בְיָדְךָ </a:t>
            </a:r>
            <a:r>
              <a:rPr lang="he-IL" sz="3200" b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נְתַתִּים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endParaRPr lang="he-IL" sz="1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בקואליציה הזאת פועל אלוהים ריבון וכל-יכול באנשים ודרך אנשים חסרי אונים ש...</a:t>
            </a:r>
          </a:p>
          <a:p>
            <a:pPr marL="1438275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חיים בקדושה 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(מלחמה בחטא)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1438275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חיים בתפילה 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(מלחמה רוחנית)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1438275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חיים במוכנות לשרת ולעבוד קשה</a:t>
            </a:r>
            <a:br>
              <a:rPr lang="en-US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(מלחמה באגו, בנוחות והעצלנות)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7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מהי הקואליציה שלך?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עם מי אתה מאחד כוחות?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קל למצוא קואליציות שקר שיתמכו ויעודדו...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הקואליציה עם עמנו-אל היא בלעדית! </a:t>
            </a:r>
          </a:p>
        </p:txBody>
      </p:sp>
    </p:spTree>
    <p:extLst>
      <p:ext uri="{BB962C8B-B14F-4D97-AF65-F5344CB8AC3E}">
        <p14:creationId xmlns:p14="http://schemas.microsoft.com/office/powerpoint/2010/main" val="3703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בקואליציה עם אלוהים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6-7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8: וַיֹּאמֶר יְהוָה אֶל יְהוֹשֻׁעַ: אַל תִּירָא מֵהֶם,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בְיָדְךָ נְתַתִּים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לֹא יַעֲמֹד אִישׁ מֵהֶם בְּפָנֶיךָ.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עִמְּךָ יְהוָה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אֱלֹהֶיך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ָ בְּכֹל אֲשֶׁר תֵּלֵךְ.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(יהושע א' 9)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2603500" lvl="1" indent="-350838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האלמנט האלוהי</a:t>
            </a:r>
          </a:p>
          <a:p>
            <a:pPr marL="2603500" lvl="1" indent="-350838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האלמנט האנושי</a:t>
            </a:r>
          </a:p>
        </p:txBody>
      </p:sp>
    </p:spTree>
    <p:extLst>
      <p:ext uri="{BB962C8B-B14F-4D97-AF65-F5344CB8AC3E}">
        <p14:creationId xmlns:p14="http://schemas.microsoft.com/office/powerpoint/2010/main" val="16800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פועל באורח נס ומעניק ניצחון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ברד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מהשמיים	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10-11)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איוב ל"ח 22-23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השמש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נעצרת	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12-13)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ע"ד 16</a:t>
            </a:r>
          </a:p>
        </p:txBody>
      </p:sp>
    </p:spTree>
    <p:extLst>
      <p:ext uri="{BB962C8B-B14F-4D97-AF65-F5344CB8AC3E}">
        <p14:creationId xmlns:p14="http://schemas.microsoft.com/office/powerpoint/2010/main" val="16604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פועל באורח נס ומעניק ניצחון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איזה אלוהים גדול יש לנו!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בל ניתן למגבלות שלנו להקטין אותו בעינינו...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ולהקטין את מה שאפשר לצפות ממנו...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14: וְלֹא הָיָה כַּיּוֹם הַהוּא לְפָנָיו וְאַחֲרָיו לִשְׁמֹעַ יְהוָה בְּקוֹל אִישׁ,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כִּי יְהוָה נִלְחָם לְיִשְׂרָאֵל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י"ד 14	  דברים א' 30	   תהילים קכ"א 4</a:t>
            </a:r>
          </a:p>
        </p:txBody>
      </p:sp>
    </p:spTree>
    <p:extLst>
      <p:ext uri="{BB962C8B-B14F-4D97-AF65-F5344CB8AC3E}">
        <p14:creationId xmlns:p14="http://schemas.microsoft.com/office/powerpoint/2010/main" val="23558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 אדם משתתפים בניצחון שאלוהים נותן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יוחנן ב' 7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יוחנן י"א 39, 44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אבטלה בקהילה של ישוע המשיח!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הקהילה אינה רק קהל לפועל אלוהים!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"כִּי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בְיָדְךָ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נְתַתִּים..."</a:t>
            </a:r>
          </a:p>
        </p:txBody>
      </p:sp>
    </p:spTree>
    <p:extLst>
      <p:ext uri="{BB962C8B-B14F-4D97-AF65-F5344CB8AC3E}">
        <p14:creationId xmlns:p14="http://schemas.microsoft.com/office/powerpoint/2010/main" val="6786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 אדם משתתפים בניצחון שאלוהים נותן</a:t>
            </a: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כאשר אלוהים פועל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משרתיו עובדים קשה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9	 (כ-40 ק"מ של עלייה ואז נלחמים)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יחס אלוהים לעצלן...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(משלי י"ג 4, ט"ו 19, כ"ו 13)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עבודה קשה זה חלק בלתי נפרד מהשירות שלנו כמאמינים!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(בלי קשר לכיף, לשמחה, לסיפוק, למשוב, להערכה, להרגשה טובה...)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א' ט"ו 58		גלטים ו' 9</a:t>
            </a:r>
          </a:p>
        </p:txBody>
      </p:sp>
    </p:spTree>
    <p:extLst>
      <p:ext uri="{BB962C8B-B14F-4D97-AF65-F5344CB8AC3E}">
        <p14:creationId xmlns:p14="http://schemas.microsoft.com/office/powerpoint/2010/main" val="9777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 אדם משתתפים בניצחון שאלוהים נותן</a:t>
            </a: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כאשר אלוהים פועל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משרתיו מתפללים באמונה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עבודה קשה ומאמצים פשוט לא מספיקים!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12-14  (אָז יְדַבֵּר יְהוֹשֻׁעַ לַיהוָה...)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מאמצים אנושיים לא מניבים פירות רוחניים!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לא לישועה ולא לשירות!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שמע בקול איש!  מלכים א' י"ז 22</a:t>
            </a:r>
          </a:p>
          <a:p>
            <a:pPr marL="625475" indent="-625475">
              <a:lnSpc>
                <a:spcPts val="35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הפכנו את מה שגדול עלינו לגדול על ה'?</a:t>
            </a:r>
          </a:p>
        </p:txBody>
      </p:sp>
    </p:spTree>
    <p:extLst>
      <p:ext uri="{BB962C8B-B14F-4D97-AF65-F5344CB8AC3E}">
        <p14:creationId xmlns:p14="http://schemas.microsoft.com/office/powerpoint/2010/main" val="39682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י'  - נלחמים ומשרתים יחד עם 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 אדם משתתפים בניצחון שאלוהים נותן</a:t>
            </a:r>
          </a:p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כאשר אלוהים פועל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משרתיו חיים בקדושה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24-27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נורא אם יישארו שרידים ב"מערה"...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החיים בקואליציה עם האדון כוללים מלחמה מתמדת בשאריות של האויב (נסתרות או לא). </a:t>
            </a:r>
          </a:p>
          <a:p>
            <a:pPr marL="625475" indent="-625475">
              <a:lnSpc>
                <a:spcPts val="3600"/>
              </a:lnSpc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במשיח נוכל לשים את רגלנו על צוואר האויב!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(רומים ט"ז 20)</a:t>
            </a:r>
          </a:p>
        </p:txBody>
      </p:sp>
    </p:spTree>
    <p:extLst>
      <p:ext uri="{BB962C8B-B14F-4D97-AF65-F5344CB8AC3E}">
        <p14:creationId xmlns:p14="http://schemas.microsoft.com/office/powerpoint/2010/main" val="31570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357</Words>
  <Application>Microsoft Office PowerPoint</Application>
  <PresentationFormat>On-screen Show (4:3)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  <vt:lpstr>יהושע י'  - נלחמים ומשרתים יחד עם ה'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143</cp:revision>
  <cp:lastPrinted>2019-09-07T06:48:21Z</cp:lastPrinted>
  <dcterms:created xsi:type="dcterms:W3CDTF">2019-05-02T13:10:19Z</dcterms:created>
  <dcterms:modified xsi:type="dcterms:W3CDTF">2019-09-07T06:49:34Z</dcterms:modified>
</cp:coreProperties>
</file>