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4182" r:id="rId1"/>
  </p:sldMasterIdLst>
  <p:notesMasterIdLst>
    <p:notesMasterId r:id="rId12"/>
  </p:notesMasterIdLst>
  <p:sldIdLst>
    <p:sldId id="258" r:id="rId2"/>
    <p:sldId id="309" r:id="rId3"/>
    <p:sldId id="317" r:id="rId4"/>
    <p:sldId id="319" r:id="rId5"/>
    <p:sldId id="318" r:id="rId6"/>
    <p:sldId id="320" r:id="rId7"/>
    <p:sldId id="321" r:id="rId8"/>
    <p:sldId id="322" r:id="rId9"/>
    <p:sldId id="323" r:id="rId10"/>
    <p:sldId id="324" r:id="rId11"/>
  </p:sldIdLst>
  <p:sldSz cx="9144000" cy="6858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272" autoAdjust="0"/>
    <p:restoredTop sz="94663"/>
  </p:normalViewPr>
  <p:slideViewPr>
    <p:cSldViewPr snapToGrid="0" snapToObjects="1">
      <p:cViewPr varScale="1">
        <p:scale>
          <a:sx n="53" d="100"/>
          <a:sy n="53" d="100"/>
        </p:scale>
        <p:origin x="929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1542" cy="341064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0" y="1"/>
            <a:ext cx="4301542" cy="341064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4F2E0DAD-ECA9-4FB1-A188-FD97FF4B103C}" type="datetimeFigureOut">
              <a:rPr lang="LID4096" smtClean="0"/>
              <a:t>12/07/2019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50900"/>
            <a:ext cx="3055938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4" tIns="45752" rIns="91504" bIns="45752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3"/>
            <a:ext cx="7941310" cy="2676585"/>
          </a:xfrm>
          <a:prstGeom prst="rect">
            <a:avLst/>
          </a:prstGeom>
        </p:spPr>
        <p:txBody>
          <a:bodyPr vert="horz" lIns="91504" tIns="45752" rIns="91504" bIns="457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5"/>
            <a:ext cx="4301542" cy="341063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0" y="6456615"/>
            <a:ext cx="4301542" cy="341063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35B88A1C-E9E0-419E-AF96-14A6D86EAA0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1412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0409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1429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33254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66163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45596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01912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47986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68024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10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52031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  <a:alpha val="56000"/>
            </a:schemeClr>
          </a:solidFill>
        </p:spPr>
        <p:txBody>
          <a:bodyPr anchor="ctr"/>
          <a:lstStyle>
            <a:lvl1pPr marL="102870" indent="-285750" algn="r" rtl="1" fontAlgn="t">
              <a:buClr>
                <a:schemeClr val="accent5"/>
              </a:buClr>
              <a:buSzPct val="90000"/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1pPr>
            <a:lvl2pPr marL="742950" indent="-2857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2pPr>
            <a:lvl3pPr marL="1200150" indent="-2857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3pPr>
            <a:lvl4pPr marL="1543050" indent="-1714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4pPr>
            <a:lvl5pPr marL="2000250" indent="-1714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108F4CF8-CD35-E447-9681-D7491438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4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l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33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219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4" r:id="rId1"/>
    <p:sldLayoutId id="2147484189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870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י"ג-י"ט  -  מבצרים ומובלעות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spcBef>
                <a:spcPts val="600"/>
              </a:spcBef>
              <a:buSzPct val="80000"/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איזה מבצר או מבצרים יש עדין לאויב בחייך? </a:t>
            </a:r>
          </a:p>
          <a:p>
            <a:pPr marL="984250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מוכן להתמלא באמת דבר ה'?</a:t>
            </a:r>
          </a:p>
          <a:p>
            <a:pPr marL="984250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מוכן להתמיד בתפילה?</a:t>
            </a:r>
          </a:p>
          <a:p>
            <a:pPr marL="984250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מוכן לצרף אחים/אחיות להילחם לצידך?</a:t>
            </a:r>
          </a:p>
          <a:p>
            <a:pPr marL="984250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מוכן לא לוותר?</a:t>
            </a:r>
          </a:p>
          <a:p>
            <a:pPr marL="984250" indent="-625475">
              <a:spcBef>
                <a:spcPts val="1800"/>
              </a:spcBef>
              <a:buSzPct val="80000"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כקהילה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- רוצה להצטרף ולבנות התחברות לוחמת ותומכת של חסד ואמת? </a:t>
            </a:r>
          </a:p>
        </p:txBody>
      </p:sp>
    </p:spTree>
    <p:extLst>
      <p:ext uri="{BB962C8B-B14F-4D97-AF65-F5344CB8AC3E}">
        <p14:creationId xmlns:p14="http://schemas.microsoft.com/office/powerpoint/2010/main" val="40036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י"ג-י"ט  -  מבצרים ומובלעות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י"ג 13: 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וַיֵּשֶׁב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גְּשׁוּר וּמַעֲכָת בְּקֶרֶב יִשְׂרָאֵל... </a:t>
            </a:r>
            <a:endParaRPr lang="he-IL" sz="3200" b="1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ט"ו 63: 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וַיֵּשֶׁב ה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ַיְבוּסִי אֶת בְּנֵי יְהוּדָה בִּירוּשָׁלִַם...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ט"ז 10: 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וַיֵּשֶׁב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הַכְּנַעֲנִי בְּקֶרֶב אֶפְרַיִם...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י"ז 12-13: 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וַיּוֹאֶל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הַכְּנַעֲנִי לָשֶׁבֶת בָּאָרֶץ הַזֹּאת...</a:t>
            </a:r>
          </a:p>
        </p:txBody>
      </p:sp>
    </p:spTree>
    <p:extLst>
      <p:ext uri="{BB962C8B-B14F-4D97-AF65-F5344CB8AC3E}">
        <p14:creationId xmlns:p14="http://schemas.microsoft.com/office/powerpoint/2010/main" val="227255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י"ג-י"ט  -  מבצרים ומובלעות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ט"ו 63: וְאֶת הַיְבוּסִי יוֹשְׁבֵי יְרוּשָׁלִַם לֹא יָכְלוּ בְנֵי יְהוּדָה לְהוֹרִישָׁם. 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וַיֵּשֶׁב הַיְבוּסִי אֶת בְּנֵי יְהוּדָה בִּירוּשָׁלִַם עַד הַיּוֹם </a:t>
            </a:r>
            <a:r>
              <a:rPr lang="he-IL" sz="3200" b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הַזֶּה</a:t>
            </a:r>
            <a:r>
              <a:rPr lang="he-IL" sz="32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. 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ירושלים - עירו של מלכיצדק, היא עכשיו מאחז של עבודת אלילים במרכז השבט המרכזי בעם.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שמואל ב' ה 6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דברי הימים א' י"א 4-7, שמואל ב' ה 8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א. יש דרך!  		ב. צריך אנשי אמונה! </a:t>
            </a:r>
          </a:p>
        </p:txBody>
      </p:sp>
    </p:spTree>
    <p:extLst>
      <p:ext uri="{BB962C8B-B14F-4D97-AF65-F5344CB8AC3E}">
        <p14:creationId xmlns:p14="http://schemas.microsoft.com/office/powerpoint/2010/main" val="199894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י"ג-י"ט  -  מבצרים ומובלעות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מהם המבצרים שעוד לא ניצחת בחייך?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איזה מובלעות נשארו פה ושם למרות שנכנעת למשיח ואתה הולך אחריו? 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אילו מקומות היו פעם למען ולכבוד האדון וכבר יותר מדי זמן תחת שליטה אחרת?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אז... 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כיצד ננצח את האויבים שהתעקשו להתיישב בקרבנו וניצחו עד עכשיו?</a:t>
            </a:r>
          </a:p>
        </p:txBody>
      </p:sp>
    </p:spTree>
    <p:extLst>
      <p:ext uri="{BB962C8B-B14F-4D97-AF65-F5344CB8AC3E}">
        <p14:creationId xmlns:p14="http://schemas.microsoft.com/office/powerpoint/2010/main" val="126435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י"ג-י"ט  -  מבצרים ומובלעות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spcBef>
                <a:spcPts val="600"/>
              </a:spcBef>
              <a:buSzPct val="80000"/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דבר ה' ומקומו בחיינו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יוחנן א' ב' 14: ... וּדְבַר אֱלֹהִים קַיָּם בְּקִרְבְּכֶם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וְנִצַּחְתֶּם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אֶת הָרַע.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מתי ד' 4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טימותיאוס א' ד' 6-7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חירות וניצחון בחשיפה שלנו לדבר ה' ויישומו!</a:t>
            </a:r>
          </a:p>
        </p:txBody>
      </p:sp>
    </p:spTree>
    <p:extLst>
      <p:ext uri="{BB962C8B-B14F-4D97-AF65-F5344CB8AC3E}">
        <p14:creationId xmlns:p14="http://schemas.microsoft.com/office/powerpoint/2010/main" val="120465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י"ג-י"ט  -  מבצרים ומובלעות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spcBef>
                <a:spcPts val="600"/>
              </a:spcBef>
              <a:buSzPct val="80000"/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כוח ה' 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(לא כוחנו) 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למוטט ולהכניע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קורינתים ב' י' 3-5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נתנה לנו רוח הקודש, רוח האמת!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ממוטטים תחבולה כשמזהים אותה כתחבולה וכדבר שמתנשא נגד אלוהים וסמכותו!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ישוע ניצח את החטא, המוות והשקר -  אז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יש לנו את היכולת להתנגד ולהכניע מחשבות! </a:t>
            </a:r>
          </a:p>
          <a:p>
            <a:pPr marL="625475" indent="-625475">
              <a:spcBef>
                <a:spcPts val="600"/>
              </a:spcBef>
              <a:buSzPct val="80000"/>
            </a:pP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661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י"ג-י"ט  -  מבצרים ומובלעות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spcBef>
                <a:spcPts val="600"/>
              </a:spcBef>
              <a:buSzPct val="80000"/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תפילה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תפילה אומרת עם מי אני עומד ובמי אני תלוי!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האם אנחנו מודעים לכוחה של תפילה?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השטן מאוד מודע!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לא במקרה מדובר תמיד על התמדה בתפילה!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לוקס ו' 12, רומים י"ב 12, קולוסים ד' 2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תסלוניקים א' ה 17: הַתְמִידוּ לְהִתְפַּלֵּל!</a:t>
            </a:r>
          </a:p>
          <a:p>
            <a:pPr marL="625475" indent="-625475">
              <a:spcBef>
                <a:spcPts val="600"/>
              </a:spcBef>
              <a:buSzPct val="80000"/>
            </a:pP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7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י"ג-י"ט  -  מבצרים ומובלעות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spcBef>
                <a:spcPts val="600"/>
              </a:spcBef>
              <a:buSzPct val="80000"/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ההתחברות - הקהילה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לא מתפללים רק לבד... 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מעשי השליחים א' 14, ב' 44, 46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אחת מתחבולות השטן: לבודד אותנו!</a:t>
            </a:r>
          </a:p>
          <a:p>
            <a:pPr marL="1166813" lvl="1" indent="-527050">
              <a:spcBef>
                <a:spcPts val="600"/>
              </a:spcBef>
              <a:buClr>
                <a:schemeClr val="accent1"/>
              </a:buClr>
              <a:buSzPct val="6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למלא את ליבנו ייאוש</a:t>
            </a:r>
          </a:p>
          <a:p>
            <a:pPr marL="1166813" lvl="1" indent="-527050">
              <a:spcBef>
                <a:spcPts val="600"/>
              </a:spcBef>
              <a:buClr>
                <a:schemeClr val="accent1"/>
              </a:buClr>
              <a:buSzPct val="6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למלא את ליבנו גאווה</a:t>
            </a:r>
          </a:p>
        </p:txBody>
      </p:sp>
    </p:spTree>
    <p:extLst>
      <p:ext uri="{BB962C8B-B14F-4D97-AF65-F5344CB8AC3E}">
        <p14:creationId xmlns:p14="http://schemas.microsoft.com/office/powerpoint/2010/main" val="156494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י"ג-י"ט  -  מבצרים ומובלעות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spcBef>
                <a:spcPts val="600"/>
              </a:spcBef>
              <a:buSzPct val="80000"/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ההתחברות - הקהילה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האם נבנה ביחד התחברות של חסד ואמת כדי לעזור זה לזה להרוס את המבצרים האלה? </a:t>
            </a:r>
          </a:p>
          <a:p>
            <a:pPr marL="625475" indent="-625475">
              <a:spcBef>
                <a:spcPts val="3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יעקב ה 16</a:t>
            </a:r>
          </a:p>
          <a:p>
            <a:pPr marL="625475" indent="-625475">
              <a:spcBef>
                <a:spcPts val="3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התחברות שיש בה את הביטחון והאמון לגדול</a:t>
            </a:r>
          </a:p>
          <a:p>
            <a:pPr marL="625475" indent="-625475">
              <a:spcBef>
                <a:spcPts val="3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הבה לא נכנע לייאוש או לגאווה!  </a:t>
            </a:r>
          </a:p>
          <a:p>
            <a:pPr marL="625475" indent="-625475">
              <a:spcBef>
                <a:spcPts val="3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גלטים ו' 2</a:t>
            </a:r>
          </a:p>
          <a:p>
            <a:pPr marL="625475" indent="-625475">
              <a:spcBef>
                <a:spcPts val="3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נחמיה ד' 13-14</a:t>
            </a:r>
          </a:p>
        </p:txBody>
      </p:sp>
    </p:spTree>
    <p:extLst>
      <p:ext uri="{BB962C8B-B14F-4D97-AF65-F5344CB8AC3E}">
        <p14:creationId xmlns:p14="http://schemas.microsoft.com/office/powerpoint/2010/main" val="396240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יהושע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6728</TotalTime>
  <Words>474</Words>
  <Application>Microsoft Office PowerPoint</Application>
  <PresentationFormat>On-screen Show (4:3)</PresentationFormat>
  <Paragraphs>65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.Apple Color Emoji UI</vt:lpstr>
      <vt:lpstr>Arial</vt:lpstr>
      <vt:lpstr>Arial Black</vt:lpstr>
      <vt:lpstr>Calibri</vt:lpstr>
      <vt:lpstr>Mesh</vt:lpstr>
      <vt:lpstr>PowerPoint Presentation</vt:lpstr>
      <vt:lpstr>יהושע י"ג-י"ט  -  מבצרים ומובלעות</vt:lpstr>
      <vt:lpstr>יהושע י"ג-י"ט  -  מבצרים ומובלעות</vt:lpstr>
      <vt:lpstr>יהושע י"ג-י"ט  -  מבצרים ומובלעות</vt:lpstr>
      <vt:lpstr>יהושע י"ג-י"ט  -  מבצרים ומובלעות</vt:lpstr>
      <vt:lpstr>יהושע י"ג-י"ט  -  מבצרים ומובלעות</vt:lpstr>
      <vt:lpstr>יהושע י"ג-י"ט  -  מבצרים ומובלעות</vt:lpstr>
      <vt:lpstr>יהושע י"ג-י"ט  -  מבצרים ומובלעות</vt:lpstr>
      <vt:lpstr>יהושע י"ג-י"ט  -  מבצרים ומובלעות</vt:lpstr>
      <vt:lpstr>יהושע י"ג-י"ט  -  מבצרים ומובלעות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Litle</dc:creator>
  <cp:lastModifiedBy>Shmuel Aweida</cp:lastModifiedBy>
  <cp:revision>267</cp:revision>
  <cp:lastPrinted>2019-11-22T18:56:44Z</cp:lastPrinted>
  <dcterms:created xsi:type="dcterms:W3CDTF">2019-05-02T13:10:19Z</dcterms:created>
  <dcterms:modified xsi:type="dcterms:W3CDTF">2019-12-07T07:23:51Z</dcterms:modified>
</cp:coreProperties>
</file>