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0" r:id="rId2"/>
    <p:sldId id="281" r:id="rId3"/>
    <p:sldId id="309" r:id="rId4"/>
    <p:sldId id="31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</p:sldIdLst>
  <p:sldSz cx="9144000" cy="6858000" type="screen4x3"/>
  <p:notesSz cx="9923463" cy="6788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33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4" d="100"/>
          <a:sy n="54" d="100"/>
        </p:scale>
        <p:origin x="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6838"/>
            <a:ext cx="4300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46838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4C55CC-AA6E-487F-A5F0-98D452A8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00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2487" cy="2544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4213"/>
            <a:ext cx="7939087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6838"/>
            <a:ext cx="4300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46838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DFC358-3A63-4F9F-B1EA-6F28DC9DC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48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9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5607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48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22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126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5562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56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660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5229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92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1625F-2C33-4A27-BD37-F15C45F41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BA98-4730-4C84-9B50-20F6786E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5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03B7-3B89-4CB8-B6C6-BD9935323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53A3-6EB4-4A58-9780-B5B1884C0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8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7298-8783-418D-9470-D1416CA7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C2AF1-46F6-400F-B127-726D1BBD9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DF36-9EA5-4C4D-8EE2-F25FF9CA3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4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CD6D-D95E-479E-B7B8-3125B1FA3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5CD9-4222-47CB-8FDA-B2F0F2225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47C53-8D4C-4D07-BDEE-5042FDCD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4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EDFE-2A05-4631-A052-1F3F1DA0B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6666A2-D0E5-420A-98EA-B049F6A7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AEDC-D947-4180-886E-DC113E9219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B8657-5E97-47C5-8EB5-9D41A3DC4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380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אירוע נבואי - היציאה מעבדות מצריים היא רק ה"בקרוב" של היציאה מהעבדות החטא!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הדם ישחרר!  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שה תמים ישלם!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בחסד!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אפסים א' 7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ישוע המשיח: "נשלם!"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פטרוס א' א' 18-19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4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אירוע נבואי - היציאה מעבדות מצריים היא רק ה"בקרוב" של היציאה מהעבדות החטא!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הדם ישחרר!  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שה תמים ישלם!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בחסד!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באמונה חיה!  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אַךְ הֵם </a:t>
            </a:r>
            <a:r>
              <a:rPr lang="he-IL" sz="3600" b="1" dirty="0"/>
              <a:t>מֻצְדָּקִים בְּחַסְדּוֹ</a:t>
            </a:r>
            <a:r>
              <a:rPr lang="he-IL" sz="3600" dirty="0"/>
              <a:t>, </a:t>
            </a:r>
            <a:r>
              <a:rPr lang="he-IL" sz="3600" b="1" dirty="0"/>
              <a:t>בְּחִנָּם</a:t>
            </a:r>
            <a:r>
              <a:rPr lang="he-IL" sz="3600" dirty="0"/>
              <a:t>, הוֹדוֹת לַפְּדוּת שֶׁבַּמָּשִׁיחַ יֵשׁוּעַ, אֲשֶׁר הָאֱלֹהִים שָׂם אוֹתוֹ לְ</a:t>
            </a:r>
            <a:r>
              <a:rPr lang="he-IL" sz="3600" b="1" dirty="0"/>
              <a:t>כַפָּרָה בְּדָמוֹ</a:t>
            </a:r>
            <a:r>
              <a:rPr lang="he-IL" sz="3600" dirty="0"/>
              <a:t>, </a:t>
            </a:r>
            <a:r>
              <a:rPr lang="he-IL" sz="3600" b="1" dirty="0"/>
              <a:t>כַּפָּרָה עַל-יְסוֹד אֱמוּנָה</a:t>
            </a:r>
            <a:r>
              <a:rPr lang="he-IL" sz="3600" dirty="0"/>
              <a:t>. </a:t>
            </a:r>
            <a:br>
              <a:rPr lang="en-US" sz="3600" dirty="0"/>
            </a:br>
            <a:r>
              <a:rPr lang="he-IL" sz="3600" dirty="0"/>
              <a:t>כָּל זֶה כְּדֵי לְהַרְאוֹת אֶת הַצְּדָקָה שֶׁל אֱלֹהִים בְּכָךְ שֶׁבְּאֹרֶךְ רוּחוֹ </a:t>
            </a:r>
            <a:r>
              <a:rPr lang="he-IL" sz="3600" b="1" dirty="0"/>
              <a:t>פָּסַח</a:t>
            </a:r>
            <a:r>
              <a:rPr lang="he-IL" sz="3600" dirty="0"/>
              <a:t> עַל חֲטָאֵי הֶעָבָר, וּלְהַרְאוֹת אֶת צִדְקָתוֹ בַּזְּמַן הַזֶּה: שֶׁהוּא צַדִּיק וּ</a:t>
            </a:r>
            <a:r>
              <a:rPr lang="he-IL" sz="3600" b="1" dirty="0"/>
              <a:t>מַצְדִּיק אֶת בֶּן אֱמוּנַת יֵשׁוּעַ</a:t>
            </a:r>
            <a:r>
              <a:rPr lang="he-IL" sz="3600" dirty="0"/>
              <a:t>.  </a:t>
            </a:r>
            <a:r>
              <a:rPr lang="he-IL" sz="2800" dirty="0"/>
              <a:t>(רומים ג' 24-26)</a:t>
            </a:r>
          </a:p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b="1" dirty="0"/>
              <a:t>לְמַעַן </a:t>
            </a:r>
            <a:r>
              <a:rPr lang="he-IL" sz="3600" b="1" dirty="0" err="1"/>
              <a:t>תִּזְכֹּר</a:t>
            </a:r>
            <a:r>
              <a:rPr lang="he-IL" sz="3600" dirty="0"/>
              <a:t> אֶת יוֹם צֵאתְךָ מֵאֶרֶץ מִצְרַיִם, </a:t>
            </a:r>
            <a:br>
              <a:rPr lang="en-US" sz="3600" dirty="0"/>
            </a:br>
            <a:r>
              <a:rPr lang="he-IL" sz="3600" b="1" dirty="0"/>
              <a:t>כֹּל יְמֵי חַיֶּיךָ</a:t>
            </a:r>
            <a:r>
              <a:rPr lang="he-IL" sz="3600" dirty="0"/>
              <a:t>.  </a:t>
            </a:r>
            <a:r>
              <a:rPr lang="he-IL" sz="2800" dirty="0"/>
              <a:t>(דברים ט"ז 3)</a:t>
            </a:r>
          </a:p>
          <a:p>
            <a:pPr marL="0" indent="0" algn="ctr" rtl="1" eaLnBrk="1" hangingPunct="1">
              <a:lnSpc>
                <a:spcPts val="4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b="1" dirty="0">
                <a:solidFill>
                  <a:srgbClr val="7030A0"/>
                </a:solidFill>
              </a:rPr>
              <a:t>האם תחגוג את הפסח הזה כאדם חופשי, 'כשר', בטוח ושמח בישועתו?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זוכרים את מה שקרה ואת פועל אלוהים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עבדות וחירות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שמות ב' 23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שמות י"ב 21-28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ts val="39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שמות י"ב 21-28:</a:t>
            </a:r>
            <a:br>
              <a:rPr lang="en-US" sz="3600" dirty="0"/>
            </a:br>
            <a:r>
              <a:rPr lang="he-IL" sz="3600" dirty="0"/>
              <a:t>וַיִּקְרָא מֹשֶׁה לְכָל-זִקְנֵי יִשְׂרָאֵל, וַיֹּאמֶר </a:t>
            </a:r>
            <a:r>
              <a:rPr lang="he-IL" sz="3600" dirty="0" err="1"/>
              <a:t>אֲלֵהֶם</a:t>
            </a:r>
            <a:r>
              <a:rPr lang="he-IL" sz="3600" dirty="0"/>
              <a:t>:  מִשְׁכוּ, וּקְחוּ לָכֶם צֹאן </a:t>
            </a:r>
            <a:r>
              <a:rPr lang="he-IL" sz="3600" dirty="0" err="1"/>
              <a:t>לְמִשְׁפְּחֹתֵיכֶם</a:t>
            </a:r>
            <a:r>
              <a:rPr lang="he-IL" sz="3600" dirty="0"/>
              <a:t>--וְשַׁחֲטוּ הַפָּסַח. וּלְקַחְתֶּם אֲגֻדַּת אֵזוֹב, וּטְבַלְתֶּם בַּדָּם אֲשֶׁר-בַּסַּף, וְהִגַּעְתֶּם אֶל-הַמַּשְׁקוֹף וְאֶל-שְׁתֵּי </a:t>
            </a:r>
            <a:r>
              <a:rPr lang="he-IL" sz="3600" dirty="0" err="1"/>
              <a:t>הַמְּזוּזֹת</a:t>
            </a:r>
            <a:r>
              <a:rPr lang="he-IL" sz="3600" dirty="0"/>
              <a:t>, מִן-הַדָּם אֲשֶׁר בַּסָּף; וְאַתֶּם, לֹא תֵצְאוּ אִישׁ מִפֶּתַח-בֵּיתוֹ עַד-בֹּקֶר. וְעָבַר יְהוָה, לִנְגֹּף אֶת-מִצְרַיִם, וְרָאָה אֶת-הַדָּם עַל הַמַּשְׁקוֹף, וְעַל שְׁתֵּי </a:t>
            </a:r>
            <a:r>
              <a:rPr lang="he-IL" sz="3600" dirty="0" err="1"/>
              <a:t>הַמְּזוּזֹת</a:t>
            </a:r>
            <a:r>
              <a:rPr lang="he-IL" sz="3600" dirty="0"/>
              <a:t>; וּפָסַח יְהוָה, עַל-הַפֶּתַח, וְלֹא </a:t>
            </a:r>
            <a:r>
              <a:rPr lang="he-IL" sz="3600" dirty="0" err="1"/>
              <a:t>יִתֵּן</a:t>
            </a:r>
            <a:r>
              <a:rPr lang="he-IL" sz="3600" dirty="0"/>
              <a:t> הַמַּשְׁחִית, לָבֹא אֶל-בָּתֵּיכֶם לִנְגֹּף. וּשְׁמַרְתֶּם אֶת-הַדָּבָר הַזֶּה </a:t>
            </a:r>
            <a:r>
              <a:rPr lang="he-IL" sz="3600" dirty="0" err="1"/>
              <a:t>לְחָק-לְך</a:t>
            </a:r>
            <a:r>
              <a:rPr lang="he-IL" sz="3600" dirty="0"/>
              <a:t>ָ וּלְבָנֶיךָ עַד-עוֹלָם.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8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שמות י"ב 21-28</a:t>
            </a:r>
            <a:br>
              <a:rPr lang="en-US" sz="3600" dirty="0"/>
            </a:br>
            <a:r>
              <a:rPr lang="he-IL" sz="3600" dirty="0"/>
              <a:t>וְהָיָה </a:t>
            </a:r>
            <a:r>
              <a:rPr lang="he-IL" sz="3600" dirty="0" err="1"/>
              <a:t>כִּי-תָבֹאו</a:t>
            </a:r>
            <a:r>
              <a:rPr lang="he-IL" sz="3600" dirty="0"/>
              <a:t>ּ אֶל-הָאָרֶץ, אֲשֶׁר </a:t>
            </a:r>
            <a:r>
              <a:rPr lang="he-IL" sz="3600" dirty="0" err="1"/>
              <a:t>יִתֵּן</a:t>
            </a:r>
            <a:r>
              <a:rPr lang="he-IL" sz="3600" dirty="0"/>
              <a:t> יְהוָה לָכֶם כַּאֲשֶׁר דִּבֵּר; וּשְׁמַרְתֶּם אֶת-הָעֲבֹדָה הַזֹּאת. וְהָיָה כִּי-יֹאמְרוּ אֲלֵיכֶם בְּנֵיכֶם: מָה הָעֲבֹדָה הַזֹּאת לָכֶם? וַאֲמַרְתֶּם זֶבַח-פֶּסַח הוּא לַיהוָה, אֲשֶׁר פָּסַח עַל-בָּתֵּי בְנֵי-יִשְׂרָאֵל בְּמִצְרַיִם, בְּנָגְפּוֹ אֶת-מִצְרַיִם, וְאֶת-בָּתֵּינוּ הִצִּיל; וַיִּקֹּד הָעָם וַיִּשְׁתַּחֲווּ. וַיֵּלְכוּ וַיַּעֲשׂוּ בְּנֵי יִשְׂרָאֵל כַּאֲשֶׁר צִוָּה יְהוָה אֶת-מֹשֶׁה וְאַהֲרֹן, כֵּן עָשׂוּ. </a:t>
            </a:r>
          </a:p>
          <a:p>
            <a:pPr algn="r" rtl="1" eaLnBrk="1" hangingPunct="1">
              <a:lnSpc>
                <a:spcPts val="4000"/>
              </a:lnSpc>
              <a:spcBef>
                <a:spcPts val="24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שמות י"ב 12   - לילה של משפט ומוות...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4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נאמנות אלוהים לבריתו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שמות י"ב 23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שמות ב' 24: </a:t>
            </a:r>
            <a:r>
              <a:rPr lang="he-IL" sz="3600" dirty="0" err="1"/>
              <a:t>וַיִּזְכֹּר</a:t>
            </a:r>
            <a:r>
              <a:rPr lang="he-IL" sz="3600" dirty="0"/>
              <a:t> אֱלֹהִים אֶת בְּרִיתוֹ...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endParaRPr lang="he-IL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5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נאמנות אלוהים לבריתו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הדם שמזכה ומגן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שמות י"ב 13: וְרָאִיתִי אֶת הַדָּם, וּפָסַחְתִּי עֲלֵכֶם...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המשפט לא בוטל ואין "עסקת טיעון"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endParaRPr lang="he-IL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נאמנות אלוהים לבריתו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הדם שמזכה ומגן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ברית של נאמנות, אהבה וחסד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דברים ז' 7-8: כִּי מֵאַהֲבַת יְהוָה אֶתְכֶם וּמִשָּׁמְרוֹ אֶת הַשְּׁבֻעָה אֲשֶׁר נִשְׁבַּע </a:t>
            </a:r>
            <a:r>
              <a:rPr lang="he-IL" sz="3600" dirty="0" err="1"/>
              <a:t>לַאֲבֹתֵיכֶם</a:t>
            </a:r>
            <a:r>
              <a:rPr lang="he-IL" sz="3600" dirty="0"/>
              <a:t>... 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endParaRPr lang="he-IL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נאמנות אלוהים לבריתו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הדם שמזכה ומגן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ברית של נאמנות, אהבה וחסד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אלוהים מחפש אמונה חיה בו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שמות י"ב 27-28: וַיִּקֹּד הָעָם, וַיִּשְׁתַּחֲווּ. </a:t>
            </a:r>
            <a:br>
              <a:rPr lang="en-US" sz="3600" dirty="0"/>
            </a:br>
            <a:r>
              <a:rPr lang="he-IL" sz="3600" dirty="0"/>
              <a:t>וַיֵּלְכוּ וַיַּעֲשׂוּ בְּנֵי יִשְׂרָאֵל כַּאֲשֶׁר צִוָּה יְהוָה אֶת מֹשֶׁה וְאַהֲרֹן, כֵּן עָשׂוּ.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endParaRPr lang="he-IL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5329014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אירוע נבואי - היציאה מעבדות מצריים היא רק ה"בקרוב" של היציאה מהעבדות החטא!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מלכים א' כ"א 25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רומים ג' 9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הדם ישחרר!  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ויקרא י"ז 11 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r>
              <a:rPr lang="he-IL" sz="3600" dirty="0"/>
              <a:t>רק שה תמים ישלם!</a:t>
            </a:r>
          </a:p>
          <a:p>
            <a:pPr marL="352425" indent="0"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None/>
              <a:defRPr/>
            </a:pPr>
            <a:r>
              <a:rPr lang="he-IL" sz="3600" dirty="0"/>
              <a:t>ישעיה נ"ג 5-6, מתי א' 21, יוחנן א' 29 </a:t>
            </a:r>
          </a:p>
          <a:p>
            <a:pPr algn="r" rtl="1" eaLnBrk="1" hangingPunct="1">
              <a:lnSpc>
                <a:spcPct val="95000"/>
              </a:lnSpc>
              <a:spcBef>
                <a:spcPts val="12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/>
            </a:pPr>
            <a:endParaRPr lang="he-IL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6072AB-F7B0-49AE-A989-B68431E27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27101"/>
          </a:xfrm>
        </p:spPr>
        <p:txBody>
          <a:bodyPr/>
          <a:lstStyle/>
          <a:p>
            <a:pPr rtl="1" eaLnBrk="1" hangingPunct="1"/>
            <a:r>
              <a:rPr lang="he-IL" sz="4000" b="1" dirty="0">
                <a:solidFill>
                  <a:srgbClr val="7030A0"/>
                </a:solidFill>
              </a:rPr>
              <a:t>חג הפסח - החג כשר או אתה כשר?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5163</TotalTime>
  <Words>374</Words>
  <Application>Microsoft Office PowerPoint</Application>
  <PresentationFormat>On-screen Show (4:3)</PresentationFormat>
  <Paragraphs>67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  <vt:lpstr>חג הפסח - החג כשר או אתה כשר?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Shmuel Aweida</dc:creator>
  <cp:lastModifiedBy>Shmuel Aweida</cp:lastModifiedBy>
  <cp:revision>271</cp:revision>
  <cp:lastPrinted>2013-06-08T06:54:10Z</cp:lastPrinted>
  <dcterms:created xsi:type="dcterms:W3CDTF">2010-07-07T07:30:14Z</dcterms:created>
  <dcterms:modified xsi:type="dcterms:W3CDTF">2019-04-13T06:47:17Z</dcterms:modified>
</cp:coreProperties>
</file>