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0586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8143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768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70258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584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8436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3654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3595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70445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6666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897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674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5323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6831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1066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89633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3098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E6CE69-A912-43C9-AE0D-23E29F903C67}" type="datetimeFigureOut">
              <a:rPr lang="LID4096" smtClean="0"/>
              <a:t>02/29/2020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7CB99EAB-9027-469D-AFA9-2DE0D978725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172679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7BAD-D6FB-4506-A1D1-0DFC217FD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7" y="194748"/>
            <a:ext cx="7511473" cy="673617"/>
          </a:xfrm>
        </p:spPr>
        <p:txBody>
          <a:bodyPr>
            <a:noAutofit/>
          </a:bodyPr>
          <a:lstStyle/>
          <a:p>
            <a:pPr algn="ctr"/>
            <a:r>
              <a:rPr lang="he-IL" sz="4000" b="1" dirty="0">
                <a:solidFill>
                  <a:srgbClr val="FFFF99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אלוהים תמיד נאמן</a:t>
            </a:r>
            <a:endParaRPr lang="LID4096" sz="4000" b="1" dirty="0">
              <a:solidFill>
                <a:srgbClr val="FFFF99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5589-730D-49E0-B874-38B153AF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705" y="1381468"/>
            <a:ext cx="8367747" cy="4720592"/>
          </a:xfrm>
        </p:spPr>
        <p:txBody>
          <a:bodyPr>
            <a:noAutofit/>
          </a:bodyPr>
          <a:lstStyle/>
          <a:p>
            <a:pPr marL="0" indent="0" algn="r" rtl="1">
              <a:spcAft>
                <a:spcPts val="0"/>
              </a:spcAft>
              <a:buNone/>
            </a:pP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4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אֲנִי מוֹדֶה </a:t>
            </a:r>
            <a:r>
              <a:rPr lang="he-IL" sz="36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לֵאלֹהַי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בְּכָל עֵת בַּעֲבוּרְכֶם עַל חֶסֶד אֱלֹהִים שֶׁנִּתַּן לָכֶם בַּמָּשִׁיחַ יֵשׁוּעַ, </a:t>
            </a: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5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כִּי בּוֹ נַעֲשֵׂיתֶם עֲשִׁירִים בַּכֹּל, בְּכָל אֹמֶר וּבְכָל דַּעַת; </a:t>
            </a: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6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וְעֵדוּת הַמָּשִׁיחַ קִבְּלָה תֹּקֶף בְּקִרְבְּכֶם, </a:t>
            </a: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7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בְּאֹפֶן שֶׁאֵינְכֶם חֲסֵרִים שׁוּם מַתָּנָה רוּחָנִית </a:t>
            </a:r>
            <a:r>
              <a:rPr lang="he-IL" sz="36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בְּצִפִּיַּתְכֶם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לְהִתְגַּלּוּת אֲדוֹנֵנוּ יֵשׁוּעַ הַמָּשִׁיחַ, </a:t>
            </a: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8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אֲשֶׁר גַּם יְחַזֵּק אֶתְכֶם עַד קֵץ לְמַעַן תִּהְיוּ נְקִיִּים מִכָּל אַשְׁמָה בְּיוֹם אֲדוֹנֵנוּ יֵשׁוּעַ הַמָּשִׁיחַ. </a:t>
            </a:r>
            <a:br>
              <a:rPr lang="en-US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9</a:t>
            </a:r>
            <a:r>
              <a:rPr lang="he-IL" sz="3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4400" b="1" dirty="0">
                <a:solidFill>
                  <a:srgbClr val="FFFF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נֶאֱמָן הוּא </a:t>
            </a:r>
            <a:r>
              <a:rPr lang="he-IL" sz="4400" b="1" dirty="0" err="1">
                <a:solidFill>
                  <a:srgbClr val="FFFF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הָאֱלֹהִים</a:t>
            </a:r>
            <a:r>
              <a:rPr lang="he-IL" sz="4400" b="1" dirty="0">
                <a:solidFill>
                  <a:srgbClr val="FFFF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אֲשֶׁר קָרָא אֶתְכֶם לְחֶבְרַת בְּנוֹ יֵשׁוּעַ הַמָּשִׁיחַ אֲדוֹנֵנוּ.</a:t>
            </a:r>
          </a:p>
          <a:p>
            <a:pPr marL="0" indent="0" algn="r" rtl="1">
              <a:spcAft>
                <a:spcPts val="0"/>
              </a:spcAft>
              <a:buNone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												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קורינתים א' א' 4-9</a:t>
            </a:r>
            <a:endParaRPr lang="he-IL" sz="2800" b="1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442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93</TotalTime>
  <Words>99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David</vt:lpstr>
      <vt:lpstr>Mesh</vt:lpstr>
      <vt:lpstr>אלוהים תמיד נאמן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אלוהים תמיד נאמן</dc:title>
  <dc:creator>Shmuel Aweida</dc:creator>
  <cp:lastModifiedBy>Shmuel Aweida</cp:lastModifiedBy>
  <cp:revision>4</cp:revision>
  <dcterms:created xsi:type="dcterms:W3CDTF">2020-02-27T20:27:01Z</dcterms:created>
  <dcterms:modified xsi:type="dcterms:W3CDTF">2020-02-29T07:13:35Z</dcterms:modified>
</cp:coreProperties>
</file>