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handoutMasterIdLst>
    <p:handoutMasterId r:id="rId9"/>
  </p:handoutMasterIdLst>
  <p:sldIdLst>
    <p:sldId id="322" r:id="rId2"/>
    <p:sldId id="268" r:id="rId3"/>
    <p:sldId id="269" r:id="rId4"/>
    <p:sldId id="270" r:id="rId5"/>
    <p:sldId id="271" r:id="rId6"/>
    <p:sldId id="272" r:id="rId7"/>
  </p:sldIdLst>
  <p:sldSz cx="9144000" cy="6858000" type="screen4x3"/>
  <p:notesSz cx="9923463" cy="678815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8D3F"/>
    <a:srgbClr val="669900"/>
    <a:srgbClr val="0066FF"/>
    <a:srgbClr val="003399"/>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4300538"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sz="quarter" idx="1"/>
          </p:nvPr>
        </p:nvSpPr>
        <p:spPr bwMode="auto">
          <a:xfrm>
            <a:off x="5621338" y="0"/>
            <a:ext cx="4300537"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ChangeArrowheads="1"/>
          </p:cNvSpPr>
          <p:nvPr>
            <p:ph type="ftr" sz="quarter" idx="2"/>
          </p:nvPr>
        </p:nvSpPr>
        <p:spPr bwMode="auto">
          <a:xfrm>
            <a:off x="0" y="6446838"/>
            <a:ext cx="4300538"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5605" name="Rectangle 5"/>
          <p:cNvSpPr>
            <a:spLocks noGrp="1" noChangeArrowheads="1"/>
          </p:cNvSpPr>
          <p:nvPr>
            <p:ph type="sldNum" sz="quarter" idx="3"/>
          </p:nvPr>
        </p:nvSpPr>
        <p:spPr bwMode="auto">
          <a:xfrm>
            <a:off x="5621338" y="6446838"/>
            <a:ext cx="4300537"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44C55CC-AA6E-487F-A5F0-98D452A80351}" type="slidenum">
              <a:rPr lang="en-US"/>
              <a:pPr>
                <a:defRPr/>
              </a:pPr>
              <a:t>‹#›</a:t>
            </a:fld>
            <a:endParaRPr lang="en-US"/>
          </a:p>
        </p:txBody>
      </p:sp>
    </p:spTree>
    <p:extLst>
      <p:ext uri="{BB962C8B-B14F-4D97-AF65-F5344CB8AC3E}">
        <p14:creationId xmlns:p14="http://schemas.microsoft.com/office/powerpoint/2010/main" val="3085800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300538"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dt" idx="1"/>
          </p:nvPr>
        </p:nvSpPr>
        <p:spPr bwMode="auto">
          <a:xfrm>
            <a:off x="5621338" y="0"/>
            <a:ext cx="4300537"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3265488" y="509588"/>
            <a:ext cx="3392487" cy="25447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92188" y="3224213"/>
            <a:ext cx="7939087" cy="305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6446838"/>
            <a:ext cx="4300538"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151" name="Rectangle 7"/>
          <p:cNvSpPr>
            <a:spLocks noGrp="1" noChangeArrowheads="1"/>
          </p:cNvSpPr>
          <p:nvPr>
            <p:ph type="sldNum" sz="quarter" idx="5"/>
          </p:nvPr>
        </p:nvSpPr>
        <p:spPr bwMode="auto">
          <a:xfrm>
            <a:off x="5621338" y="6446838"/>
            <a:ext cx="4300537"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3DFC358-3A63-4F9F-B1EA-6F28DC9DC053}" type="slidenum">
              <a:rPr lang="en-US"/>
              <a:pPr>
                <a:defRPr/>
              </a:pPr>
              <a:t>‹#›</a:t>
            </a:fld>
            <a:endParaRPr lang="en-US"/>
          </a:p>
        </p:txBody>
      </p:sp>
    </p:spTree>
    <p:extLst>
      <p:ext uri="{BB962C8B-B14F-4D97-AF65-F5344CB8AC3E}">
        <p14:creationId xmlns:p14="http://schemas.microsoft.com/office/powerpoint/2010/main" val="1605948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F65A0BA-CA74-488E-9418-F8BA316CF53B}" type="slidenum">
              <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272385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F65A0BA-CA74-488E-9418-F8BA316CF53B}" type="slidenum">
              <a:rPr lang="en-US">
                <a:solidFill>
                  <a:srgbClr val="000000"/>
                </a:solidFill>
              </a:rPr>
              <a:pPr eaLnBrk="1" hangingPunct="1"/>
              <a:t>2</a:t>
            </a:fld>
            <a:endParaRPr lang="en-US">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3960203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F65A0BA-CA74-488E-9418-F8BA316CF53B}" type="slidenum">
              <a:rPr lang="en-US">
                <a:solidFill>
                  <a:srgbClr val="000000"/>
                </a:solidFill>
              </a:rPr>
              <a:pPr eaLnBrk="1" hangingPunct="1"/>
              <a:t>3</a:t>
            </a:fld>
            <a:endParaRPr lang="en-US">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2820574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F65A0BA-CA74-488E-9418-F8BA316CF53B}" type="slidenum">
              <a:rPr lang="en-US">
                <a:solidFill>
                  <a:srgbClr val="000000"/>
                </a:solidFill>
              </a:rPr>
              <a:pPr eaLnBrk="1" hangingPunct="1"/>
              <a:t>4</a:t>
            </a:fld>
            <a:endParaRPr lang="en-US">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3681805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F65A0BA-CA74-488E-9418-F8BA316CF53B}" type="slidenum">
              <a:rPr lang="en-US">
                <a:solidFill>
                  <a:srgbClr val="000000"/>
                </a:solidFill>
              </a:rPr>
              <a:pPr eaLnBrk="1" hangingPunct="1"/>
              <a:t>5</a:t>
            </a:fld>
            <a:endParaRPr lang="en-US">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3078741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F65A0BA-CA74-488E-9418-F8BA316CF53B}" type="slidenum">
              <a:rPr lang="en-US">
                <a:solidFill>
                  <a:srgbClr val="000000"/>
                </a:solidFill>
              </a:rPr>
              <a:pPr eaLnBrk="1" hangingPunct="1"/>
              <a:t>6</a:t>
            </a:fld>
            <a:endParaRPr lang="en-US">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337989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D1625F-2C33-4A27-BD37-F15C45F4178B}" type="slidenum">
              <a:rPr lang="en-US"/>
              <a:pPr>
                <a:defRPr/>
              </a:pPr>
              <a:t>‹#›</a:t>
            </a:fld>
            <a:endParaRPr lang="en-US"/>
          </a:p>
        </p:txBody>
      </p:sp>
    </p:spTree>
    <p:extLst>
      <p:ext uri="{BB962C8B-B14F-4D97-AF65-F5344CB8AC3E}">
        <p14:creationId xmlns:p14="http://schemas.microsoft.com/office/powerpoint/2010/main" val="361981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44BA98-4730-4C84-9B50-20F6786E67C4}" type="slidenum">
              <a:rPr lang="en-US"/>
              <a:pPr>
                <a:defRPr/>
              </a:pPr>
              <a:t>‹#›</a:t>
            </a:fld>
            <a:endParaRPr lang="en-US"/>
          </a:p>
        </p:txBody>
      </p:sp>
    </p:spTree>
    <p:extLst>
      <p:ext uri="{BB962C8B-B14F-4D97-AF65-F5344CB8AC3E}">
        <p14:creationId xmlns:p14="http://schemas.microsoft.com/office/powerpoint/2010/main" val="59195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0B03B7-3B89-4CB8-B6C6-BD9935323603}" type="slidenum">
              <a:rPr lang="en-US"/>
              <a:pPr>
                <a:defRPr/>
              </a:pPr>
              <a:t>‹#›</a:t>
            </a:fld>
            <a:endParaRPr lang="en-US"/>
          </a:p>
        </p:txBody>
      </p:sp>
    </p:spTree>
    <p:extLst>
      <p:ext uri="{BB962C8B-B14F-4D97-AF65-F5344CB8AC3E}">
        <p14:creationId xmlns:p14="http://schemas.microsoft.com/office/powerpoint/2010/main" val="1753549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2A53A3-6EB4-4A58-9780-B5B1884C09E9}" type="slidenum">
              <a:rPr lang="en-US"/>
              <a:pPr>
                <a:defRPr/>
              </a:pPr>
              <a:t>‹#›</a:t>
            </a:fld>
            <a:endParaRPr lang="en-US"/>
          </a:p>
        </p:txBody>
      </p:sp>
    </p:spTree>
    <p:extLst>
      <p:ext uri="{BB962C8B-B14F-4D97-AF65-F5344CB8AC3E}">
        <p14:creationId xmlns:p14="http://schemas.microsoft.com/office/powerpoint/2010/main" val="51398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567298-8783-418D-9470-D1416CA758CF}" type="slidenum">
              <a:rPr lang="en-US"/>
              <a:pPr>
                <a:defRPr/>
              </a:pPr>
              <a:t>‹#›</a:t>
            </a:fld>
            <a:endParaRPr lang="en-US"/>
          </a:p>
        </p:txBody>
      </p:sp>
    </p:spTree>
    <p:extLst>
      <p:ext uri="{BB962C8B-B14F-4D97-AF65-F5344CB8AC3E}">
        <p14:creationId xmlns:p14="http://schemas.microsoft.com/office/powerpoint/2010/main" val="2955550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BC2AF1-46F6-400F-B127-726D1BBD9DE4}" type="slidenum">
              <a:rPr lang="en-US"/>
              <a:pPr>
                <a:defRPr/>
              </a:pPr>
              <a:t>‹#›</a:t>
            </a:fld>
            <a:endParaRPr lang="en-US"/>
          </a:p>
        </p:txBody>
      </p:sp>
    </p:spTree>
    <p:extLst>
      <p:ext uri="{BB962C8B-B14F-4D97-AF65-F5344CB8AC3E}">
        <p14:creationId xmlns:p14="http://schemas.microsoft.com/office/powerpoint/2010/main" val="9550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E8DDF36-9EA5-4C4D-8EE2-F25FF9CA31D2}" type="slidenum">
              <a:rPr lang="en-US"/>
              <a:pPr>
                <a:defRPr/>
              </a:pPr>
              <a:t>‹#›</a:t>
            </a:fld>
            <a:endParaRPr lang="en-US"/>
          </a:p>
        </p:txBody>
      </p:sp>
    </p:spTree>
    <p:extLst>
      <p:ext uri="{BB962C8B-B14F-4D97-AF65-F5344CB8AC3E}">
        <p14:creationId xmlns:p14="http://schemas.microsoft.com/office/powerpoint/2010/main" val="257024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971CD6D-D95E-479E-B7B8-3125B1FA39B1}" type="slidenum">
              <a:rPr lang="en-US"/>
              <a:pPr>
                <a:defRPr/>
              </a:pPr>
              <a:t>‹#›</a:t>
            </a:fld>
            <a:endParaRPr lang="en-US"/>
          </a:p>
        </p:txBody>
      </p:sp>
    </p:spTree>
    <p:extLst>
      <p:ext uri="{BB962C8B-B14F-4D97-AF65-F5344CB8AC3E}">
        <p14:creationId xmlns:p14="http://schemas.microsoft.com/office/powerpoint/2010/main" val="370818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8D5CD9-4222-47CB-8FDA-B2F0F22251E0}" type="slidenum">
              <a:rPr lang="en-US"/>
              <a:pPr>
                <a:defRPr/>
              </a:pPr>
              <a:t>‹#›</a:t>
            </a:fld>
            <a:endParaRPr lang="en-US"/>
          </a:p>
        </p:txBody>
      </p:sp>
    </p:spTree>
    <p:extLst>
      <p:ext uri="{BB962C8B-B14F-4D97-AF65-F5344CB8AC3E}">
        <p14:creationId xmlns:p14="http://schemas.microsoft.com/office/powerpoint/2010/main" val="260768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B47C53-8D4C-4D07-BDEE-5042FDCD6666}" type="slidenum">
              <a:rPr lang="en-US"/>
              <a:pPr>
                <a:defRPr/>
              </a:pPr>
              <a:t>‹#›</a:t>
            </a:fld>
            <a:endParaRPr lang="en-US"/>
          </a:p>
        </p:txBody>
      </p:sp>
    </p:spTree>
    <p:extLst>
      <p:ext uri="{BB962C8B-B14F-4D97-AF65-F5344CB8AC3E}">
        <p14:creationId xmlns:p14="http://schemas.microsoft.com/office/powerpoint/2010/main" val="885842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0DEDFE-2A05-4631-A052-1F3F1DA0B79B}" type="slidenum">
              <a:rPr lang="en-US"/>
              <a:pPr>
                <a:defRPr/>
              </a:pPr>
              <a:t>‹#›</a:t>
            </a:fld>
            <a:endParaRPr lang="en-US"/>
          </a:p>
        </p:txBody>
      </p:sp>
    </p:spTree>
    <p:extLst>
      <p:ext uri="{BB962C8B-B14F-4D97-AF65-F5344CB8AC3E}">
        <p14:creationId xmlns:p14="http://schemas.microsoft.com/office/powerpoint/2010/main" val="2827437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F66666A2-D0E5-420A-98EA-B049F6A7D57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ACC2CE0-D106-4222-9995-99BBB2D7C4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3764360"/>
            <a:ext cx="2880320" cy="2880320"/>
          </a:xfrm>
          <a:prstGeom prst="rect">
            <a:avLst/>
          </a:prstGeom>
          <a:effectLst>
            <a:innerShdw blurRad="63500" dist="50800">
              <a:prstClr val="black">
                <a:alpha val="50000"/>
              </a:prstClr>
            </a:innerShdw>
          </a:effectLst>
        </p:spPr>
      </p:pic>
      <p:sp>
        <p:nvSpPr>
          <p:cNvPr id="5" name="TextBox 4">
            <a:extLst>
              <a:ext uri="{FF2B5EF4-FFF2-40B4-BE49-F238E27FC236}">
                <a16:creationId xmlns:a16="http://schemas.microsoft.com/office/drawing/2014/main" id="{6D1B1A32-DE5B-4F03-B27C-2E7C8F9277C0}"/>
              </a:ext>
            </a:extLst>
          </p:cNvPr>
          <p:cNvSpPr txBox="1"/>
          <p:nvPr/>
        </p:nvSpPr>
        <p:spPr>
          <a:xfrm>
            <a:off x="1979712" y="692696"/>
            <a:ext cx="6264696" cy="6124754"/>
          </a:xfrm>
          <a:prstGeom prst="rect">
            <a:avLst/>
          </a:prstGeom>
          <a:noFill/>
        </p:spPr>
        <p:txBody>
          <a:bodyPr wrap="square" rtlCol="0">
            <a:spAutoFit/>
          </a:bodyPr>
          <a:lstStyle/>
          <a:p>
            <a:pPr algn="r" defTabSz="342900" rtl="1">
              <a:lnSpc>
                <a:spcPct val="150000"/>
              </a:lnSpc>
              <a:defRPr/>
            </a:pPr>
            <a:r>
              <a:rPr lang="he-IL" sz="6000" b="1" dirty="0">
                <a:solidFill>
                  <a:srgbClr val="5F8D3F"/>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שבת שלום </a:t>
            </a:r>
            <a:br>
              <a:rPr lang="en-US" sz="6000" b="1" dirty="0">
                <a:solidFill>
                  <a:srgbClr val="5F8D3F"/>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he-IL" sz="6000" b="1" dirty="0">
                <a:solidFill>
                  <a:srgbClr val="5F8D3F"/>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וברוכים הבאים!</a:t>
            </a:r>
          </a:p>
          <a:p>
            <a:pPr algn="r" defTabSz="342900" rtl="1">
              <a:defRPr/>
            </a:pPr>
            <a:endParaRPr lang="en-US" sz="3600" dirty="0">
              <a:solidFill>
                <a:srgbClr val="C3CF7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r" defTabSz="342900" rtl="1">
              <a:defRPr/>
            </a:pPr>
            <a:endParaRPr lang="he-IL" sz="3600" dirty="0">
              <a:solidFill>
                <a:srgbClr val="C3CF7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r" defTabSz="342900" rtl="1">
              <a:defRPr/>
            </a:pPr>
            <a:endParaRPr lang="he-IL" sz="3600" dirty="0">
              <a:solidFill>
                <a:srgbClr val="C3CF7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r" defTabSz="342900" rtl="1">
              <a:defRPr/>
            </a:pPr>
            <a:endParaRPr lang="en-US" sz="3200" dirty="0">
              <a:solidFill>
                <a:srgbClr val="70AD47">
                  <a:lumMod val="60000"/>
                  <a:lumOff val="40000"/>
                </a:srgb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r" defTabSz="342900" rtl="1">
              <a:defRPr/>
            </a:pPr>
            <a:endParaRPr lang="en-US" sz="3600" dirty="0">
              <a:solidFill>
                <a:srgbClr val="70AD47">
                  <a:lumMod val="60000"/>
                  <a:lumOff val="40000"/>
                </a:srgb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r" defTabSz="342900" rtl="1">
              <a:defRPr/>
            </a:pPr>
            <a:r>
              <a:rPr lang="en-US" sz="3600" dirty="0">
                <a:solidFill>
                  <a:srgbClr val="E08B4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beiteliyahu.org</a:t>
            </a:r>
            <a:endParaRPr lang="LID4096" sz="3600" dirty="0">
              <a:solidFill>
                <a:srgbClr val="E08B4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582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23528" y="548680"/>
            <a:ext cx="8363272" cy="5473030"/>
          </a:xfrm>
        </p:spPr>
        <p:txBody>
          <a:bodyPr/>
          <a:lstStyle/>
          <a:p>
            <a:pPr marL="0" indent="0" algn="ctr" rtl="1" eaLnBrk="1" hangingPunct="1">
              <a:lnSpc>
                <a:spcPts val="3800"/>
              </a:lnSpc>
              <a:spcBef>
                <a:spcPts val="3000"/>
              </a:spcBef>
              <a:buClr>
                <a:srgbClr val="0066FF"/>
              </a:buClr>
              <a:buNone/>
              <a:defRPr/>
            </a:pPr>
            <a:r>
              <a:rPr lang="he-IL" sz="3600" dirty="0">
                <a:latin typeface="David" panose="020E0502060401010101" pitchFamily="34" charset="-79"/>
                <a:cs typeface="David" panose="020E0502060401010101" pitchFamily="34" charset="-79"/>
              </a:rPr>
              <a:t>אַל תִּדְאֲגוּ לְשׁוּם דָּבָר, כִּי אִם בְּכָל דָּבָר הַצִּיגוּ מִשְׁאֲלוֹתֵיכֶם לֵאלֹהִים בִּתְפִלָּה וּבְתַחֲנוּנִים וּבְהוֹדָיָה. וּשְׁלוֹם אֱלֹהִים הַנִּשְׂגָּב מִכָּל שֵׂכֶל יִנְצֹר אֶת לְבַבְכֶם וְאֶת מַחְשְׁבוֹתֵיכֶם בַּמָּשִׁיחַ יֵשׁוּעַ. סוֹף דָּבָר, אַחַי, כָּל אֲשֶׁר אֱמֶת, כָּל מַה שֶׁנִּכְבָּד, כָּל דָּבָר יָשָׁר, טָהוֹר, מָלֵא נֹעַם, כָּל אֲשֶׁר שִׁמְעוֹ טוֹב, כָּל מַעֲשֶׂה נַעֲלֶה, וְכָל דָּבָר הָרָאוּי לְשֶׁבַח -- בְּאֵלֶּה יֶהְגֶּה לְבַבְכֶם. </a:t>
            </a:r>
            <a:br>
              <a:rPr lang="en-US" sz="3600" dirty="0">
                <a:latin typeface="David" panose="020E0502060401010101" pitchFamily="34" charset="-79"/>
                <a:cs typeface="David" panose="020E0502060401010101" pitchFamily="34" charset="-79"/>
              </a:rPr>
            </a:br>
            <a:r>
              <a:rPr lang="he-IL" sz="3600" dirty="0">
                <a:latin typeface="David" panose="020E0502060401010101" pitchFamily="34" charset="-79"/>
                <a:cs typeface="David" panose="020E0502060401010101" pitchFamily="34" charset="-79"/>
              </a:rPr>
              <a:t>הַדְּבָרִים אֲשֶׁר לְמַדְתֶּם וְקִבַּלְתֶּם וּשְׁמַעְתֶּם מִמֶּנִּי, וַאֲשֶׁר רְאִיתֶם בִּי -- אוֹתָם עֲשׂוּ; </a:t>
            </a:r>
            <a:br>
              <a:rPr lang="en-US" sz="3600" dirty="0">
                <a:latin typeface="David" panose="020E0502060401010101" pitchFamily="34" charset="-79"/>
                <a:cs typeface="David" panose="020E0502060401010101" pitchFamily="34" charset="-79"/>
              </a:rPr>
            </a:br>
            <a:r>
              <a:rPr lang="he-IL" sz="3600" dirty="0" err="1">
                <a:latin typeface="David" panose="020E0502060401010101" pitchFamily="34" charset="-79"/>
                <a:cs typeface="David" panose="020E0502060401010101" pitchFamily="34" charset="-79"/>
              </a:rPr>
              <a:t>וֵאלֹהֵי</a:t>
            </a:r>
            <a:r>
              <a:rPr lang="he-IL" sz="3600" dirty="0">
                <a:latin typeface="David" panose="020E0502060401010101" pitchFamily="34" charset="-79"/>
                <a:cs typeface="David" panose="020E0502060401010101" pitchFamily="34" charset="-79"/>
              </a:rPr>
              <a:t> הַשָּׁלוֹם יִהְיֶה עִמָּכֶם. </a:t>
            </a:r>
            <a:br>
              <a:rPr lang="en-US" sz="3600" dirty="0">
                <a:latin typeface="David" panose="020E0502060401010101" pitchFamily="34" charset="-79"/>
                <a:cs typeface="David" panose="020E0502060401010101" pitchFamily="34" charset="-79"/>
              </a:rPr>
            </a:br>
            <a:r>
              <a:rPr lang="he-IL" sz="2800" dirty="0">
                <a:latin typeface="David" panose="020E0502060401010101" pitchFamily="34" charset="-79"/>
                <a:cs typeface="David" panose="020E0502060401010101" pitchFamily="34" charset="-79"/>
              </a:rPr>
              <a:t>(פיליפים ד' 6-9)</a:t>
            </a:r>
          </a:p>
        </p:txBody>
      </p:sp>
      <p:pic>
        <p:nvPicPr>
          <p:cNvPr id="3" name="Picture 2" descr="A close up of a logo&#10;&#10;Description automatically generated">
            <a:extLst>
              <a:ext uri="{FF2B5EF4-FFF2-40B4-BE49-F238E27FC236}">
                <a16:creationId xmlns:a16="http://schemas.microsoft.com/office/drawing/2014/main" id="{6ACC2CE0-D106-4222-9995-99BBB2D7C4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3024" y="5325888"/>
            <a:ext cx="1487488" cy="1487488"/>
          </a:xfrm>
          <a:prstGeom prst="rect">
            <a:avLst/>
          </a:prstGeom>
          <a:effectLst>
            <a:innerShdw blurRad="63500" dist="50800">
              <a:prstClr val="black">
                <a:alpha val="50000"/>
              </a:prstClr>
            </a:innerShdw>
          </a:effectLst>
        </p:spPr>
      </p:pic>
    </p:spTree>
    <p:extLst>
      <p:ext uri="{BB962C8B-B14F-4D97-AF65-F5344CB8AC3E}">
        <p14:creationId xmlns:p14="http://schemas.microsoft.com/office/powerpoint/2010/main" val="54020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CD09FC3C-99C2-4F77-98D8-7A48099D0D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3024" y="5325888"/>
            <a:ext cx="1487488" cy="1487488"/>
          </a:xfrm>
          <a:prstGeom prst="rect">
            <a:avLst/>
          </a:prstGeom>
          <a:effectLst>
            <a:innerShdw blurRad="63500" dist="50800">
              <a:prstClr val="black">
                <a:alpha val="50000"/>
              </a:prstClr>
            </a:innerShdw>
          </a:effectLst>
        </p:spPr>
      </p:pic>
      <p:sp>
        <p:nvSpPr>
          <p:cNvPr id="3075" name="Rectangle 3"/>
          <p:cNvSpPr>
            <a:spLocks noGrp="1" noChangeArrowheads="1"/>
          </p:cNvSpPr>
          <p:nvPr>
            <p:ph type="body" idx="1"/>
          </p:nvPr>
        </p:nvSpPr>
        <p:spPr>
          <a:xfrm>
            <a:off x="323528" y="116632"/>
            <a:ext cx="8363272" cy="5905078"/>
          </a:xfrm>
        </p:spPr>
        <p:txBody>
          <a:bodyPr/>
          <a:lstStyle/>
          <a:p>
            <a:pPr marL="0" indent="0" algn="ctr" rtl="1" eaLnBrk="1" hangingPunct="1">
              <a:lnSpc>
                <a:spcPct val="95000"/>
              </a:lnSpc>
              <a:spcBef>
                <a:spcPct val="35000"/>
              </a:spcBef>
              <a:buClr>
                <a:srgbClr val="0066FF"/>
              </a:buClr>
              <a:buNone/>
              <a:defRPr/>
            </a:pPr>
            <a:r>
              <a:rPr lang="he-IL" sz="4000" b="1" dirty="0">
                <a:solidFill>
                  <a:srgbClr val="669900"/>
                </a:solidFill>
                <a:latin typeface="David" panose="020E0502060401010101" pitchFamily="34" charset="-79"/>
                <a:cs typeface="David" panose="020E0502060401010101" pitchFamily="34" charset="-79"/>
              </a:rPr>
              <a:t>אל תדאגו, אלא התפללו!</a:t>
            </a:r>
          </a:p>
          <a:p>
            <a:pPr marL="0" indent="0" algn="ctr" rtl="1" eaLnBrk="1" hangingPunct="1">
              <a:lnSpc>
                <a:spcPts val="3800"/>
              </a:lnSpc>
              <a:spcBef>
                <a:spcPts val="1800"/>
              </a:spcBef>
              <a:buClr>
                <a:srgbClr val="0066FF"/>
              </a:buClr>
              <a:buNone/>
              <a:defRPr/>
            </a:pPr>
            <a:r>
              <a:rPr lang="he-IL" sz="3600" dirty="0">
                <a:latin typeface="David" panose="020E0502060401010101" pitchFamily="34" charset="-79"/>
                <a:cs typeface="David" panose="020E0502060401010101" pitchFamily="34" charset="-79"/>
              </a:rPr>
              <a:t>אַל תִּדְאֲגוּ לְשׁוּם דָּבָר, </a:t>
            </a:r>
            <a:br>
              <a:rPr lang="en-US" sz="3600" dirty="0">
                <a:latin typeface="David" panose="020E0502060401010101" pitchFamily="34" charset="-79"/>
                <a:cs typeface="David" panose="020E0502060401010101" pitchFamily="34" charset="-79"/>
              </a:rPr>
            </a:br>
            <a:r>
              <a:rPr lang="he-IL" sz="3600" dirty="0">
                <a:latin typeface="David" panose="020E0502060401010101" pitchFamily="34" charset="-79"/>
                <a:cs typeface="David" panose="020E0502060401010101" pitchFamily="34" charset="-79"/>
              </a:rPr>
              <a:t>כִּי אִם בְּכָל דָּבָר הַצִּיגוּ מִשְׁאֲלוֹתֵיכֶם לֵאלֹהִים בִּתְפִלָּה וּבְתַחֲנוּנִים וּבְהוֹדָיָה. </a:t>
            </a:r>
            <a:r>
              <a:rPr lang="he-IL" sz="2800" dirty="0">
                <a:latin typeface="David" panose="020E0502060401010101" pitchFamily="34" charset="-79"/>
                <a:cs typeface="David" panose="020E0502060401010101" pitchFamily="34" charset="-79"/>
              </a:rPr>
              <a:t>(פס' 6)</a:t>
            </a:r>
          </a:p>
          <a:p>
            <a:pPr marL="0" indent="0" algn="ctr" rtl="1" eaLnBrk="1" hangingPunct="1">
              <a:lnSpc>
                <a:spcPts val="3800"/>
              </a:lnSpc>
              <a:spcBef>
                <a:spcPts val="1800"/>
              </a:spcBef>
              <a:buClr>
                <a:srgbClr val="0066FF"/>
              </a:buClr>
              <a:buNone/>
              <a:defRPr/>
            </a:pPr>
            <a:r>
              <a:rPr lang="he-IL" sz="4000" b="1" dirty="0">
                <a:solidFill>
                  <a:srgbClr val="669900"/>
                </a:solidFill>
                <a:latin typeface="David" panose="020E0502060401010101" pitchFamily="34" charset="-79"/>
                <a:cs typeface="David" panose="020E0502060401010101" pitchFamily="34" charset="-79"/>
              </a:rPr>
              <a:t>ושלום אלוהים ישמור אתכם.</a:t>
            </a:r>
          </a:p>
          <a:p>
            <a:pPr marL="0" indent="0" algn="ctr" rtl="1" eaLnBrk="1" hangingPunct="1">
              <a:lnSpc>
                <a:spcPts val="3800"/>
              </a:lnSpc>
              <a:spcBef>
                <a:spcPts val="1800"/>
              </a:spcBef>
              <a:buClr>
                <a:srgbClr val="0066FF"/>
              </a:buClr>
              <a:buNone/>
              <a:defRPr/>
            </a:pPr>
            <a:r>
              <a:rPr lang="he-IL" sz="3600" dirty="0">
                <a:latin typeface="David" panose="020E0502060401010101" pitchFamily="34" charset="-79"/>
                <a:cs typeface="David" panose="020E0502060401010101" pitchFamily="34" charset="-79"/>
              </a:rPr>
              <a:t>וּשְׁלוֹם אֱלֹהִים הַנִּשְׂגָּב מִכָּל שֵׂכֶל יִנְצֹר אֶת לְבַבְכֶם וְאֶת מַחְשְׁבוֹתֵיכֶם בַּמָּשִׁיחַ יֵשׁוּעַ. </a:t>
            </a:r>
            <a:r>
              <a:rPr lang="he-IL" sz="2800" dirty="0">
                <a:latin typeface="David" panose="020E0502060401010101" pitchFamily="34" charset="-79"/>
                <a:cs typeface="David" panose="020E0502060401010101" pitchFamily="34" charset="-79"/>
              </a:rPr>
              <a:t>(פס' 7)</a:t>
            </a:r>
            <a:endParaRPr lang="he-IL" sz="3600" dirty="0">
              <a:latin typeface="David" panose="020E0502060401010101" pitchFamily="34" charset="-79"/>
              <a:cs typeface="David" panose="020E0502060401010101" pitchFamily="34" charset="-79"/>
            </a:endParaRPr>
          </a:p>
          <a:p>
            <a:pPr marL="0" indent="0" algn="ctr" rtl="1" eaLnBrk="1" hangingPunct="1">
              <a:lnSpc>
                <a:spcPts val="3800"/>
              </a:lnSpc>
              <a:spcBef>
                <a:spcPts val="1800"/>
              </a:spcBef>
              <a:buClr>
                <a:srgbClr val="0066FF"/>
              </a:buClr>
              <a:buNone/>
              <a:defRPr/>
            </a:pPr>
            <a:r>
              <a:rPr lang="he-IL" sz="3600" dirty="0">
                <a:latin typeface="David" panose="020E0502060401010101" pitchFamily="34" charset="-79"/>
                <a:cs typeface="David" panose="020E0502060401010101" pitchFamily="34" charset="-79"/>
              </a:rPr>
              <a:t>שָׁלוֹם אֲנִי מַשְׁאִיר לָכֶם, אֶת שְׁלוֹמִי אֲנִי נוֹתֵן לָכֶם; לֹא כְּדֶרֶךְ שֶׁהָעוֹלָם נוֹתֵן אֲנִי נוֹתֵן לָכֶם. אַל נָא </a:t>
            </a:r>
            <a:r>
              <a:rPr lang="he-IL" sz="3600" dirty="0" err="1">
                <a:latin typeface="David" panose="020E0502060401010101" pitchFamily="34" charset="-79"/>
                <a:cs typeface="David" panose="020E0502060401010101" pitchFamily="34" charset="-79"/>
              </a:rPr>
              <a:t>יֵחַת</a:t>
            </a:r>
            <a:r>
              <a:rPr lang="he-IL" sz="3600" dirty="0">
                <a:latin typeface="David" panose="020E0502060401010101" pitchFamily="34" charset="-79"/>
                <a:cs typeface="David" panose="020E0502060401010101" pitchFamily="34" charset="-79"/>
              </a:rPr>
              <a:t> לְבַבְכֶם וְאַל יִירָא. </a:t>
            </a:r>
            <a:r>
              <a:rPr lang="he-IL" sz="2800" dirty="0">
                <a:latin typeface="David" panose="020E0502060401010101" pitchFamily="34" charset="-79"/>
                <a:cs typeface="David" panose="020E0502060401010101" pitchFamily="34" charset="-79"/>
              </a:rPr>
              <a:t>(יוחנן י"ד 27)</a:t>
            </a:r>
          </a:p>
          <a:p>
            <a:pPr marL="0" indent="0" algn="ctr" rtl="1" eaLnBrk="1" hangingPunct="1">
              <a:lnSpc>
                <a:spcPts val="3800"/>
              </a:lnSpc>
              <a:spcBef>
                <a:spcPts val="1800"/>
              </a:spcBef>
              <a:buClr>
                <a:srgbClr val="0066FF"/>
              </a:buClr>
              <a:buNone/>
              <a:defRPr/>
            </a:pPr>
            <a:r>
              <a:rPr lang="he-IL" sz="3600" dirty="0">
                <a:latin typeface="David" panose="020E0502060401010101" pitchFamily="34" charset="-79"/>
                <a:cs typeface="David" panose="020E0502060401010101" pitchFamily="34" charset="-79"/>
              </a:rPr>
              <a:t>       וְיִשְׁלֹט נָא בִּלְבַבְכֶם שָׁלוֹם הַמָּשִׁיחַ. </a:t>
            </a:r>
            <a:r>
              <a:rPr lang="he-IL" sz="2800" dirty="0">
                <a:latin typeface="David" panose="020E0502060401010101" pitchFamily="34" charset="-79"/>
                <a:cs typeface="David" panose="020E0502060401010101" pitchFamily="34" charset="-79"/>
              </a:rPr>
              <a:t>(קולוסים ג' 15)</a:t>
            </a:r>
            <a:endParaRPr lang="he-IL" dirty="0">
              <a:latin typeface="David" panose="020E0502060401010101" pitchFamily="34" charset="-79"/>
              <a:cs typeface="David" panose="020E0502060401010101" pitchFamily="34" charset="-79"/>
            </a:endParaRPr>
          </a:p>
          <a:p>
            <a:pPr marL="0" indent="0" algn="ctr" rtl="1" eaLnBrk="1" hangingPunct="1">
              <a:lnSpc>
                <a:spcPct val="95000"/>
              </a:lnSpc>
              <a:spcBef>
                <a:spcPct val="35000"/>
              </a:spcBef>
              <a:buClr>
                <a:srgbClr val="0066FF"/>
              </a:buClr>
              <a:buNone/>
              <a:defRPr/>
            </a:pPr>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26158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10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10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10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23528" y="404664"/>
            <a:ext cx="8363272" cy="5760640"/>
          </a:xfrm>
        </p:spPr>
        <p:txBody>
          <a:bodyPr/>
          <a:lstStyle/>
          <a:p>
            <a:pPr marL="0" indent="0" algn="ctr" rtl="1" eaLnBrk="1" hangingPunct="1">
              <a:lnSpc>
                <a:spcPct val="95000"/>
              </a:lnSpc>
              <a:spcBef>
                <a:spcPct val="35000"/>
              </a:spcBef>
              <a:buClr>
                <a:srgbClr val="0066FF"/>
              </a:buClr>
              <a:buNone/>
              <a:defRPr/>
            </a:pPr>
            <a:r>
              <a:rPr lang="he-IL" sz="4000" b="1" dirty="0">
                <a:solidFill>
                  <a:srgbClr val="669900"/>
                </a:solidFill>
                <a:latin typeface="David" panose="020E0502060401010101" pitchFamily="34" charset="-79"/>
                <a:cs typeface="David" panose="020E0502060401010101" pitchFamily="34" charset="-79"/>
              </a:rPr>
              <a:t>חשוב במה אתם הוגים!</a:t>
            </a:r>
            <a:br>
              <a:rPr lang="en-US" sz="4000" b="1" dirty="0">
                <a:solidFill>
                  <a:srgbClr val="669900"/>
                </a:solidFill>
                <a:latin typeface="David" panose="020E0502060401010101" pitchFamily="34" charset="-79"/>
                <a:cs typeface="David" panose="020E0502060401010101" pitchFamily="34" charset="-79"/>
              </a:rPr>
            </a:br>
            <a:r>
              <a:rPr lang="he-IL" sz="4000" b="1" dirty="0">
                <a:solidFill>
                  <a:srgbClr val="669900"/>
                </a:solidFill>
                <a:latin typeface="David" panose="020E0502060401010101" pitchFamily="34" charset="-79"/>
                <a:cs typeface="David" panose="020E0502060401010101" pitchFamily="34" charset="-79"/>
              </a:rPr>
              <a:t>חשוב על מה אתם חושבים!</a:t>
            </a:r>
          </a:p>
          <a:p>
            <a:pPr marL="0" indent="0" algn="ctr" rtl="1" eaLnBrk="1" hangingPunct="1">
              <a:lnSpc>
                <a:spcPct val="95000"/>
              </a:lnSpc>
              <a:spcBef>
                <a:spcPct val="35000"/>
              </a:spcBef>
              <a:buClr>
                <a:srgbClr val="0066FF"/>
              </a:buClr>
              <a:buNone/>
              <a:defRPr/>
            </a:pPr>
            <a:r>
              <a:rPr lang="he-IL" sz="3600" dirty="0">
                <a:latin typeface="David" panose="020E0502060401010101" pitchFamily="34" charset="-79"/>
                <a:cs typeface="David" panose="020E0502060401010101" pitchFamily="34" charset="-79"/>
              </a:rPr>
              <a:t>כָּל אֲשֶׁר אֱמֶת, כָּל מַה שֶׁנִּכְבָּד, כָּל דָּבָר יָשָׁר, טָהוֹר, מָלֵא נֹעַם, כָּל אֲשֶׁר שִׁמְעוֹ טוֹב, </a:t>
            </a:r>
            <a:br>
              <a:rPr lang="en-US" sz="3600" dirty="0">
                <a:latin typeface="David" panose="020E0502060401010101" pitchFamily="34" charset="-79"/>
                <a:cs typeface="David" panose="020E0502060401010101" pitchFamily="34" charset="-79"/>
              </a:rPr>
            </a:br>
            <a:r>
              <a:rPr lang="he-IL" sz="3600" dirty="0">
                <a:latin typeface="David" panose="020E0502060401010101" pitchFamily="34" charset="-79"/>
                <a:cs typeface="David" panose="020E0502060401010101" pitchFamily="34" charset="-79"/>
              </a:rPr>
              <a:t>כָּל מַעֲשֶׂה נַעֲלֶה, וְכָל דָּבָר הָרָאוּי לְשֶׁבַח - </a:t>
            </a:r>
            <a:br>
              <a:rPr lang="en-US" sz="3600" dirty="0">
                <a:latin typeface="David" panose="020E0502060401010101" pitchFamily="34" charset="-79"/>
                <a:cs typeface="David" panose="020E0502060401010101" pitchFamily="34" charset="-79"/>
              </a:rPr>
            </a:br>
            <a:r>
              <a:rPr lang="he-IL" sz="3600" dirty="0">
                <a:latin typeface="David" panose="020E0502060401010101" pitchFamily="34" charset="-79"/>
                <a:cs typeface="David" panose="020E0502060401010101" pitchFamily="34" charset="-79"/>
              </a:rPr>
              <a:t>בְּאֵלֶּה יֶהְגֶּה לְבַבְכֶם. </a:t>
            </a:r>
            <a:r>
              <a:rPr lang="he-IL" sz="2800" dirty="0">
                <a:latin typeface="David" panose="020E0502060401010101" pitchFamily="34" charset="-79"/>
                <a:cs typeface="David" panose="020E0502060401010101" pitchFamily="34" charset="-79"/>
              </a:rPr>
              <a:t>(פס' 8)</a:t>
            </a:r>
          </a:p>
          <a:p>
            <a:pPr marL="0" indent="0" algn="ctr" rtl="1" eaLnBrk="1" hangingPunct="1">
              <a:lnSpc>
                <a:spcPct val="95000"/>
              </a:lnSpc>
              <a:spcBef>
                <a:spcPts val="3600"/>
              </a:spcBef>
              <a:buClr>
                <a:srgbClr val="0066FF"/>
              </a:buClr>
              <a:buNone/>
              <a:defRPr/>
            </a:pPr>
            <a:r>
              <a:rPr lang="he-IL" sz="3600" dirty="0">
                <a:latin typeface="David" panose="020E0502060401010101" pitchFamily="34" charset="-79"/>
                <a:cs typeface="David" panose="020E0502060401010101" pitchFamily="34" charset="-79"/>
              </a:rPr>
              <a:t>בַּדְּבָרִים אֲשֶׁר לְמַעְלָה יֶהְגֶּה לְבַבְכֶם, </a:t>
            </a:r>
            <a:br>
              <a:rPr lang="en-US" sz="3600" dirty="0">
                <a:latin typeface="David" panose="020E0502060401010101" pitchFamily="34" charset="-79"/>
                <a:cs typeface="David" panose="020E0502060401010101" pitchFamily="34" charset="-79"/>
              </a:rPr>
            </a:br>
            <a:r>
              <a:rPr lang="he-IL" sz="3600" dirty="0">
                <a:latin typeface="David" panose="020E0502060401010101" pitchFamily="34" charset="-79"/>
                <a:cs typeface="David" panose="020E0502060401010101" pitchFamily="34" charset="-79"/>
              </a:rPr>
              <a:t>לֹא בַּדְּבָרִים אֲשֶׁר בָּאָרֶץ. </a:t>
            </a:r>
            <a:r>
              <a:rPr lang="he-IL" sz="2800" dirty="0">
                <a:latin typeface="David" panose="020E0502060401010101" pitchFamily="34" charset="-79"/>
                <a:cs typeface="David" panose="020E0502060401010101" pitchFamily="34" charset="-79"/>
              </a:rPr>
              <a:t>(קולוסים ג' 2)</a:t>
            </a:r>
          </a:p>
        </p:txBody>
      </p:sp>
      <p:pic>
        <p:nvPicPr>
          <p:cNvPr id="3" name="Picture 2" descr="A close up of a logo&#10;&#10;Description automatically generated">
            <a:extLst>
              <a:ext uri="{FF2B5EF4-FFF2-40B4-BE49-F238E27FC236}">
                <a16:creationId xmlns:a16="http://schemas.microsoft.com/office/drawing/2014/main" id="{42A30C11-CE0F-40E8-8240-E7F0B16E30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3024" y="5325888"/>
            <a:ext cx="1487488" cy="1487488"/>
          </a:xfrm>
          <a:prstGeom prst="rect">
            <a:avLst/>
          </a:prstGeom>
          <a:effectLst>
            <a:innerShdw blurRad="63500" dist="50800">
              <a:prstClr val="black">
                <a:alpha val="50000"/>
              </a:prstClr>
            </a:innerShdw>
          </a:effectLst>
        </p:spPr>
      </p:pic>
    </p:spTree>
    <p:extLst>
      <p:ext uri="{BB962C8B-B14F-4D97-AF65-F5344CB8AC3E}">
        <p14:creationId xmlns:p14="http://schemas.microsoft.com/office/powerpoint/2010/main" val="259932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23528" y="548680"/>
            <a:ext cx="8363272" cy="5616624"/>
          </a:xfrm>
        </p:spPr>
        <p:txBody>
          <a:bodyPr/>
          <a:lstStyle/>
          <a:p>
            <a:pPr marL="0" indent="0" algn="ctr" rtl="1" eaLnBrk="1" hangingPunct="1">
              <a:lnSpc>
                <a:spcPct val="95000"/>
              </a:lnSpc>
              <a:spcBef>
                <a:spcPct val="35000"/>
              </a:spcBef>
              <a:buClr>
                <a:srgbClr val="0066FF"/>
              </a:buClr>
              <a:buNone/>
              <a:defRPr/>
            </a:pPr>
            <a:r>
              <a:rPr lang="he-IL" sz="4000" b="1" dirty="0">
                <a:solidFill>
                  <a:srgbClr val="669900"/>
                </a:solidFill>
                <a:latin typeface="David" panose="020E0502060401010101" pitchFamily="34" charset="-79"/>
                <a:cs typeface="David" panose="020E0502060401010101" pitchFamily="34" charset="-79"/>
              </a:rPr>
              <a:t>לכו ועשו!</a:t>
            </a:r>
          </a:p>
          <a:p>
            <a:pPr marL="0" indent="0" algn="ctr" rtl="1" eaLnBrk="1" hangingPunct="1">
              <a:lnSpc>
                <a:spcPct val="95000"/>
              </a:lnSpc>
              <a:spcBef>
                <a:spcPct val="35000"/>
              </a:spcBef>
              <a:buClr>
                <a:srgbClr val="0066FF"/>
              </a:buClr>
              <a:buNone/>
              <a:defRPr/>
            </a:pPr>
            <a:r>
              <a:rPr lang="he-IL" sz="3600" dirty="0">
                <a:latin typeface="David" panose="020E0502060401010101" pitchFamily="34" charset="-79"/>
                <a:cs typeface="David" panose="020E0502060401010101" pitchFamily="34" charset="-79"/>
              </a:rPr>
              <a:t>הַדְּבָרִים אֲשֶׁר לְמַדְתֶּם וְקִבַּלְתֶּם וּשְׁמַעְתֶּם מִמֶּנִּי, וַאֲשֶׁר רְאִיתֶם בִּי - אוֹתָם עֲשׂוּ. </a:t>
            </a:r>
            <a:r>
              <a:rPr lang="he-IL" sz="2800" dirty="0">
                <a:latin typeface="David" panose="020E0502060401010101" pitchFamily="34" charset="-79"/>
                <a:cs typeface="David" panose="020E0502060401010101" pitchFamily="34" charset="-79"/>
              </a:rPr>
              <a:t>(פס' 9)</a:t>
            </a:r>
          </a:p>
        </p:txBody>
      </p:sp>
      <p:pic>
        <p:nvPicPr>
          <p:cNvPr id="3" name="Picture 2" descr="A close up of a logo&#10;&#10;Description automatically generated">
            <a:extLst>
              <a:ext uri="{FF2B5EF4-FFF2-40B4-BE49-F238E27FC236}">
                <a16:creationId xmlns:a16="http://schemas.microsoft.com/office/drawing/2014/main" id="{78F5E64A-5DB3-4842-91E3-CD8729D27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3024" y="5325888"/>
            <a:ext cx="1487488" cy="1487488"/>
          </a:xfrm>
          <a:prstGeom prst="rect">
            <a:avLst/>
          </a:prstGeom>
          <a:effectLst>
            <a:innerShdw blurRad="63500" dist="50800">
              <a:prstClr val="black">
                <a:alpha val="50000"/>
              </a:prstClr>
            </a:innerShdw>
          </a:effectLst>
        </p:spPr>
      </p:pic>
    </p:spTree>
    <p:extLst>
      <p:ext uri="{BB962C8B-B14F-4D97-AF65-F5344CB8AC3E}">
        <p14:creationId xmlns:p14="http://schemas.microsoft.com/office/powerpoint/2010/main" val="400134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23528" y="260226"/>
            <a:ext cx="8363272" cy="5905078"/>
          </a:xfrm>
        </p:spPr>
        <p:txBody>
          <a:bodyPr/>
          <a:lstStyle/>
          <a:p>
            <a:pPr marL="0" indent="0" algn="ctr" rtl="1" eaLnBrk="1" hangingPunct="1">
              <a:lnSpc>
                <a:spcPct val="95000"/>
              </a:lnSpc>
              <a:spcBef>
                <a:spcPct val="35000"/>
              </a:spcBef>
              <a:buClr>
                <a:srgbClr val="0066FF"/>
              </a:buClr>
              <a:buNone/>
              <a:defRPr/>
            </a:pPr>
            <a:r>
              <a:rPr lang="he-IL" sz="4400" b="1" dirty="0">
                <a:solidFill>
                  <a:srgbClr val="669900"/>
                </a:solidFill>
                <a:latin typeface="David" panose="020E0502060401010101" pitchFamily="34" charset="-79"/>
                <a:cs typeface="David" panose="020E0502060401010101" pitchFamily="34" charset="-79"/>
              </a:rPr>
              <a:t>נתפלל, נתחנן ונודה!</a:t>
            </a:r>
          </a:p>
          <a:p>
            <a:pPr marL="0" indent="0" algn="ctr" rtl="1" eaLnBrk="1" hangingPunct="1">
              <a:lnSpc>
                <a:spcPct val="95000"/>
              </a:lnSpc>
              <a:spcBef>
                <a:spcPct val="35000"/>
              </a:spcBef>
              <a:buClr>
                <a:srgbClr val="0066FF"/>
              </a:buClr>
              <a:buNone/>
              <a:defRPr/>
            </a:pPr>
            <a:r>
              <a:rPr lang="he-IL" sz="4400" b="1" dirty="0">
                <a:solidFill>
                  <a:srgbClr val="669900"/>
                </a:solidFill>
                <a:latin typeface="David" panose="020E0502060401010101" pitchFamily="34" charset="-79"/>
                <a:cs typeface="David" panose="020E0502060401010101" pitchFamily="34" charset="-79"/>
              </a:rPr>
              <a:t>נהגה באמת, בטהור ובטוב!</a:t>
            </a:r>
          </a:p>
          <a:p>
            <a:pPr marL="0" indent="0" algn="ctr" rtl="1" eaLnBrk="1" hangingPunct="1">
              <a:lnSpc>
                <a:spcPct val="95000"/>
              </a:lnSpc>
              <a:spcBef>
                <a:spcPct val="35000"/>
              </a:spcBef>
              <a:buClr>
                <a:srgbClr val="0066FF"/>
              </a:buClr>
              <a:buNone/>
              <a:defRPr/>
            </a:pPr>
            <a:r>
              <a:rPr lang="he-IL" sz="4400" b="1" dirty="0">
                <a:solidFill>
                  <a:srgbClr val="669900"/>
                </a:solidFill>
                <a:latin typeface="David" panose="020E0502060401010101" pitchFamily="34" charset="-79"/>
                <a:cs typeface="David" panose="020E0502060401010101" pitchFamily="34" charset="-79"/>
              </a:rPr>
              <a:t>נלך ונעשה!</a:t>
            </a:r>
          </a:p>
          <a:p>
            <a:pPr marL="0" indent="0" algn="ctr" rtl="1" eaLnBrk="1" hangingPunct="1">
              <a:lnSpc>
                <a:spcPct val="150000"/>
              </a:lnSpc>
              <a:spcBef>
                <a:spcPct val="35000"/>
              </a:spcBef>
              <a:buClr>
                <a:srgbClr val="0066FF"/>
              </a:buClr>
              <a:buNone/>
              <a:defRPr/>
            </a:pPr>
            <a:r>
              <a:rPr lang="he-IL" sz="4000" b="1" dirty="0" err="1">
                <a:latin typeface="David" panose="020E0502060401010101" pitchFamily="34" charset="-79"/>
                <a:cs typeface="David" panose="020E0502060401010101" pitchFamily="34" charset="-79"/>
              </a:rPr>
              <a:t>וֵאלֹהֵי</a:t>
            </a:r>
            <a:r>
              <a:rPr lang="he-IL" sz="4000" b="1" dirty="0">
                <a:latin typeface="David" panose="020E0502060401010101" pitchFamily="34" charset="-79"/>
                <a:cs typeface="David" panose="020E0502060401010101" pitchFamily="34" charset="-79"/>
              </a:rPr>
              <a:t> הַשָּׁלוֹם יִהְיֶה עִמָּכֶם.</a:t>
            </a:r>
          </a:p>
          <a:p>
            <a:pPr marL="0" indent="0" algn="ctr" rtl="1" eaLnBrk="1" hangingPunct="1">
              <a:lnSpc>
                <a:spcPct val="95000"/>
              </a:lnSpc>
              <a:spcBef>
                <a:spcPct val="35000"/>
              </a:spcBef>
              <a:buClr>
                <a:srgbClr val="0066FF"/>
              </a:buClr>
              <a:buNone/>
              <a:defRPr/>
            </a:pPr>
            <a:endParaRPr lang="he-IL" sz="2800" dirty="0">
              <a:latin typeface="David" panose="020E0502060401010101" pitchFamily="34" charset="-79"/>
              <a:cs typeface="David" panose="020E0502060401010101" pitchFamily="34" charset="-79"/>
            </a:endParaRPr>
          </a:p>
          <a:p>
            <a:pPr marL="0" indent="0" algn="ctr" rtl="1" eaLnBrk="1" hangingPunct="1">
              <a:lnSpc>
                <a:spcPct val="95000"/>
              </a:lnSpc>
              <a:spcBef>
                <a:spcPct val="35000"/>
              </a:spcBef>
              <a:buClr>
                <a:srgbClr val="0066FF"/>
              </a:buClr>
              <a:buNone/>
              <a:defRPr/>
            </a:pPr>
            <a:r>
              <a:rPr lang="he-IL" sz="4000" b="1" dirty="0">
                <a:latin typeface="David" panose="020E0502060401010101" pitchFamily="34" charset="-79"/>
                <a:cs typeface="David" panose="020E0502060401010101" pitchFamily="34" charset="-79"/>
              </a:rPr>
              <a:t>וַאֲדוֹן הַשָּׁלוֹם </a:t>
            </a:r>
            <a:r>
              <a:rPr lang="he-IL" sz="4000" b="1" dirty="0" err="1">
                <a:latin typeface="David" panose="020E0502060401010101" pitchFamily="34" charset="-79"/>
                <a:cs typeface="David" panose="020E0502060401010101" pitchFamily="34" charset="-79"/>
              </a:rPr>
              <a:t>יִתֵּן</a:t>
            </a:r>
            <a:r>
              <a:rPr lang="he-IL" sz="4000" b="1" dirty="0">
                <a:latin typeface="David" panose="020E0502060401010101" pitchFamily="34" charset="-79"/>
                <a:cs typeface="David" panose="020E0502060401010101" pitchFamily="34" charset="-79"/>
              </a:rPr>
              <a:t> לָכֶם אֶת הַשָּׁלוֹם, </a:t>
            </a:r>
            <a:br>
              <a:rPr lang="en-US" sz="4000" b="1" dirty="0">
                <a:latin typeface="David" panose="020E0502060401010101" pitchFamily="34" charset="-79"/>
                <a:cs typeface="David" panose="020E0502060401010101" pitchFamily="34" charset="-79"/>
              </a:rPr>
            </a:br>
            <a:r>
              <a:rPr lang="he-IL" sz="4000" b="1" dirty="0">
                <a:latin typeface="David" panose="020E0502060401010101" pitchFamily="34" charset="-79"/>
                <a:cs typeface="David" panose="020E0502060401010101" pitchFamily="34" charset="-79"/>
              </a:rPr>
              <a:t>תָּמִיד וּבְכָל מָקוֹם. הָאָדוֹן עִם </a:t>
            </a:r>
            <a:r>
              <a:rPr lang="he-IL" sz="4000" b="1" dirty="0" err="1">
                <a:latin typeface="David" panose="020E0502060401010101" pitchFamily="34" charset="-79"/>
                <a:cs typeface="David" panose="020E0502060401010101" pitchFamily="34" charset="-79"/>
              </a:rPr>
              <a:t>כֻּלְּכֶם</a:t>
            </a:r>
            <a:r>
              <a:rPr lang="he-IL" sz="4000" b="1" dirty="0">
                <a:latin typeface="David" panose="020E0502060401010101" pitchFamily="34" charset="-79"/>
                <a:cs typeface="David" panose="020E0502060401010101" pitchFamily="34" charset="-79"/>
              </a:rPr>
              <a:t>. </a:t>
            </a:r>
            <a:br>
              <a:rPr lang="en-US" sz="3600" b="1" dirty="0">
                <a:latin typeface="David" panose="020E0502060401010101" pitchFamily="34" charset="-79"/>
                <a:cs typeface="David" panose="020E0502060401010101" pitchFamily="34" charset="-79"/>
              </a:rPr>
            </a:br>
            <a:r>
              <a:rPr lang="he-IL" sz="2800" dirty="0">
                <a:latin typeface="David" panose="020E0502060401010101" pitchFamily="34" charset="-79"/>
                <a:cs typeface="David" panose="020E0502060401010101" pitchFamily="34" charset="-79"/>
              </a:rPr>
              <a:t>(תסלוניקים ב' ג' 16)</a:t>
            </a:r>
          </a:p>
        </p:txBody>
      </p:sp>
      <p:pic>
        <p:nvPicPr>
          <p:cNvPr id="3" name="Picture 2" descr="A close up of a logo&#10;&#10;Description automatically generated">
            <a:extLst>
              <a:ext uri="{FF2B5EF4-FFF2-40B4-BE49-F238E27FC236}">
                <a16:creationId xmlns:a16="http://schemas.microsoft.com/office/drawing/2014/main" id="{78F5E64A-5DB3-4842-91E3-CD8729D27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3024" y="5325888"/>
            <a:ext cx="1487488" cy="1487488"/>
          </a:xfrm>
          <a:prstGeom prst="rect">
            <a:avLst/>
          </a:prstGeom>
          <a:effectLst>
            <a:innerShdw blurRad="63500" dist="50800">
              <a:prstClr val="black">
                <a:alpha val="50000"/>
              </a:prstClr>
            </a:innerShdw>
          </a:effectLst>
        </p:spPr>
      </p:pic>
    </p:spTree>
    <p:extLst>
      <p:ext uri="{BB962C8B-B14F-4D97-AF65-F5344CB8AC3E}">
        <p14:creationId xmlns:p14="http://schemas.microsoft.com/office/powerpoint/2010/main" val="273030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10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fade">
                                      <p:cBhvr>
                                        <p:cTn id="27" dur="10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4030</TotalTime>
  <Words>345</Words>
  <Application>Microsoft Office PowerPoint</Application>
  <PresentationFormat>On-screen Show (4:3)</PresentationFormat>
  <Paragraphs>31</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David</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Shmuel Aweida</dc:creator>
  <cp:lastModifiedBy>Shay Pinhassi</cp:lastModifiedBy>
  <cp:revision>273</cp:revision>
  <cp:lastPrinted>2013-06-08T06:54:10Z</cp:lastPrinted>
  <dcterms:created xsi:type="dcterms:W3CDTF">2010-07-07T07:30:14Z</dcterms:created>
  <dcterms:modified xsi:type="dcterms:W3CDTF">2020-03-29T07:47:35Z</dcterms:modified>
</cp:coreProperties>
</file>