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2"/>
  </p:notesMasterIdLst>
  <p:sldIdLst>
    <p:sldId id="258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44"/>
    <p:restoredTop sz="94663"/>
  </p:normalViewPr>
  <p:slideViewPr>
    <p:cSldViewPr snapToGrid="0" snapToObjects="1">
      <p:cViewPr varScale="1">
        <p:scale>
          <a:sx n="50" d="100"/>
          <a:sy n="50" d="100"/>
        </p:scale>
        <p:origin x="46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08/10/2019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796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8730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661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214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222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167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30762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6190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181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9632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הגאווה ואי התלות בה'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תפילת יהושפט והעם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(דברי הימים ב' כ' 12)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אֱלֹהֵינו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ּ, הֲלֹא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תִשְׁפָּט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בָּם,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כִּי אֵין בָּנוּ </a:t>
            </a:r>
            <a:r>
              <a:rPr lang="he-IL" sz="32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כֹּח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ַ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לִפְנֵי הֶהָמוֹן הָרָב הַזֶּה הַבָּא עָלֵינוּ.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וַאֲנַחְנוּ לֹא נֵדַע מַה נַּעֲשֶׂה, כִּי עָלֶיךָ עֵינֵינוּ.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וְכֹל יְהוּדָה עֹמְדִים לִפְנֵי יְהוָה,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גַּם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טַפָּם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נְשֵׁיהֶם וּבְנֵיהֶם.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זו תפילתך האישית?</a:t>
            </a:r>
          </a:p>
          <a:p>
            <a:pPr marL="625475" indent="-625475">
              <a:spcBef>
                <a:spcPts val="300"/>
              </a:spcBef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האם זו תפילתנו </a:t>
            </a:r>
            <a:r>
              <a:rPr lang="he-IL" sz="3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כקהילה?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08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</a:t>
            </a:r>
            <a:r>
              <a:rPr lang="he-IL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(חלק א' ;-)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וַיְהִי יְהוָה אֶת יְהוֹשֻׁעַ, וַיְהִי שָׁמְעוֹ בְּכָל הָאָרֶץ.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(ו' 27)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ַ</a:t>
            </a:r>
            <a:r>
              <a:rPr lang="he-IL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יִּמְעֲלוּ בְנֵי-יִשְׂרָאֵל מַעַל בַּחֵרֶם...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(ז' 1)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841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הגאווה ואי התלות בה'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זה מתחיל עם בעיה בהנהגה...</a:t>
            </a:r>
          </a:p>
          <a:p>
            <a:pPr marL="625475" indent="-625475"/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כִּי </a:t>
            </a:r>
            <a:r>
              <a:rPr lang="he-IL" sz="3200" b="1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נִבְעֲרו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ּ הָרֹעִים, וְאֶת יְהוָה לֹא דָרָשׁוּ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;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עַל-כֵּן לֹא הִשְׂכִּילוּ, וְכָל מַרְעִיתָם נָפוֹצָה.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(ירמיה י' 21)</a:t>
            </a:r>
            <a: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4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הגאווה ואי התלות בה'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2-3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3 פעמים נשלחו מרגלים:</a:t>
            </a:r>
          </a:p>
          <a:p>
            <a:pPr marL="989013" lvl="1" indent="-3492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העיניים על בני אדם - פחדו הפחידו.</a:t>
            </a:r>
          </a:p>
          <a:p>
            <a:pPr marL="989013" lvl="1" indent="-3492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העיניים על ה' - פעלו באמונה.</a:t>
            </a:r>
          </a:p>
          <a:p>
            <a:pPr marL="989013" lvl="1" indent="-3492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העיניים על בני אדם -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מלאי ביטחון וגאווה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...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תהילים י'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זרעי התבוסה הגדולה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בהעי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נזרעו כבר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בניצחון הגדול ביריחו... </a:t>
            </a:r>
          </a:p>
        </p:txBody>
      </p:sp>
    </p:spTree>
    <p:extLst>
      <p:ext uri="{BB962C8B-B14F-4D97-AF65-F5344CB8AC3E}">
        <p14:creationId xmlns:p14="http://schemas.microsoft.com/office/powerpoint/2010/main" val="19828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הגאווה ואי התלות בה'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עלינו להיזהר מתבוסות במיוחד בזמן ניצחונות!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דברים ח' 11-18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את, אתה, אני וכולנו </a:t>
            </a:r>
            <a:r>
              <a:rPr lang="he-IL" sz="3200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תמיד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תלויים באלוהים! 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קורינתים ב' י' 3-4 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מלחמתנו היא רוחנית ודורשת את עוצמת ה'.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יכולות טבעיות, ניסיון, כישרונות, הכשרה והצלחה לא יעזרו בהשגת מטרה רוחנית. </a:t>
            </a:r>
          </a:p>
        </p:txBody>
      </p:sp>
    </p:spTree>
    <p:extLst>
      <p:ext uri="{BB962C8B-B14F-4D97-AF65-F5344CB8AC3E}">
        <p14:creationId xmlns:p14="http://schemas.microsoft.com/office/powerpoint/2010/main" val="142392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הגאווה ואי התלות בה'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יכולות טבעיות, ניסיון, כישרונות, הכשרה והצלחה לא יעזרו בהשגת מטרה רוחנית. 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מעשי השליחים ד' 13</a:t>
            </a:r>
          </a:p>
          <a:p>
            <a:pPr marL="984250" lvl="1" indent="-344488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אֲנָשִׁים פְּשׁוּטִים וּבִלְתִּי מְלֻמָּדִים...  </a:t>
            </a:r>
          </a:p>
          <a:p>
            <a:pPr marL="984250" lvl="1" indent="-344488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הָיוּ יַחַד עִם יֵשׁוּעַ!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עַתָּה, תְּנוּ לְבַבְכֶם וְנַפְשְׁכֶם לִדְרוֹשׁ לַיהוָה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אֱלֹהֵיכֶם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; וְקוּמוּ וּבְנוּ...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(דברי הימים א' כ"ב 19)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5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הגאווה ואי התלות בה'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דורשים את ה' </a:t>
            </a:r>
            <a:r>
              <a:rPr lang="he-IL" sz="3200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בדברו</a:t>
            </a:r>
          </a:p>
          <a:p>
            <a:pPr marL="984250" lvl="1" indent="-344488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היכן אנחנו מחפשים חוכמה וכיוון?</a:t>
            </a:r>
          </a:p>
          <a:p>
            <a:pPr marL="984250" lvl="1" indent="-344488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"מה אומר דבר ה' על המצב הזה?"</a:t>
            </a:r>
          </a:p>
          <a:p>
            <a:pPr marL="984250" lvl="1" indent="-344488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תהילים </a:t>
            </a:r>
            <a:r>
              <a:rPr lang="he-IL" sz="3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א', כ"ה 5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דורשים את ה' </a:t>
            </a:r>
            <a:r>
              <a:rPr lang="he-IL" sz="3200" b="1" u="sng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בתפילה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והמתנה לתשובה</a:t>
            </a:r>
          </a:p>
          <a:p>
            <a:pPr marL="984250" lvl="1" indent="-344488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ירמיה כ"ט 11, 12-13</a:t>
            </a:r>
          </a:p>
          <a:p>
            <a:pPr marL="984250" lvl="1" indent="-344488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לא חובה או תפילה דתית, אלא לב שמתחנן.</a:t>
            </a:r>
          </a:p>
          <a:p>
            <a:pPr marL="984250" lvl="1" indent="-344488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פס' 6-7   - יהושע בסוף כן מתפלל...</a:t>
            </a:r>
          </a:p>
          <a:p>
            <a:pPr marL="625475" indent="-625475"/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46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הגאווה ואי התלות בה'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עוזיהו - דברי הימים ב' כ"ו</a:t>
            </a:r>
          </a:p>
          <a:p>
            <a:pPr marL="984250" lvl="1" indent="-344488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3: בֶּן-שֵׁשׁ עֶשְׂרֵה שָׁנָה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עֻזִּיָּהו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ּ בְמָלְכוֹ, וַחֲמִשִּׁים וּשְׁתַּיִם שָׁנָה מָלַךְ בִּירוּשָׁלִָם...  </a:t>
            </a:r>
          </a:p>
          <a:p>
            <a:pPr marL="984250" lvl="1" indent="-344488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4-5: וַיַּעַשׂ הַיָּשָׁר בְּעֵינֵי יְהוָה כְּכֹל אֲשֶׁר עָשָׂה אֲמַצְיָהוּ אָבִיו. וַיְהִי לִדְרֹשׁ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אֱלֹהִים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בִּימֵי זְכַרְיָהוּ הַמֵּבִין בִּרְאֹת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הָאֱלֹהִים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; וּבִימֵי דָּרְשׁוֹ אֶת יְהוָה הִצְלִיחוֹ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הָאֱלֹהִים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endParaRPr lang="he-IL" sz="36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6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ז'  - חטא הגאווה ואי התלות בה'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עוזיהו - דברי הימים ב' כ"ו</a:t>
            </a:r>
            <a:endParaRPr lang="he-IL" sz="30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984250" lvl="1" indent="-344488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15: ... וַיֵּצֵא שְׁמוֹ עַד לְמֵרָחוֹק כִּי הִפְלִיא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לְהֵעָזֵר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עַד כִּי חָזָק.</a:t>
            </a:r>
          </a:p>
          <a:p>
            <a:pPr marL="984250" lvl="1" indent="-344488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16: וּכְחֶזְקָתוֹ,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גָּבַהּ לִבּוֹ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עַד לְהַשְׁחִית,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וַיִּמְעַל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בַּיהוָה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אֱלֹהָיו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...</a:t>
            </a:r>
          </a:p>
          <a:p>
            <a:pPr marL="625475" indent="-625475"/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הגאווה והתלות בעצמנו יכולות להיות המכשול הגדול ביותר להתגשמות תוכנית ה' בחיינו.</a:t>
            </a:r>
            <a:endParaRPr lang="he-IL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93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395</Words>
  <Application>Microsoft Office PowerPoint</Application>
  <PresentationFormat>On-screen Show (4:3)</PresentationFormat>
  <Paragraphs>58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ז'  (חלק א' ;-)</vt:lpstr>
      <vt:lpstr>יהושע ז'  - חטא הגאווה ואי התלות בה'</vt:lpstr>
      <vt:lpstr>יהושע ז'  - חטא הגאווה ואי התלות בה'</vt:lpstr>
      <vt:lpstr>יהושע ז'  - חטא הגאווה ואי התלות בה'</vt:lpstr>
      <vt:lpstr>יהושע ז'  - חטא הגאווה ואי התלות בה'</vt:lpstr>
      <vt:lpstr>יהושע ז'  - חטא הגאווה ואי התלות בה'</vt:lpstr>
      <vt:lpstr>יהושע ז'  - חטא הגאווה ואי התלות בה'</vt:lpstr>
      <vt:lpstr>יהושע ז'  - חטא הגאווה ואי התלות בה'</vt:lpstr>
      <vt:lpstr>יהושע ז'  - חטא הגאווה ואי התלות בה'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66</cp:revision>
  <cp:lastPrinted>2019-06-22T05:10:24Z</cp:lastPrinted>
  <dcterms:created xsi:type="dcterms:W3CDTF">2019-05-02T13:10:19Z</dcterms:created>
  <dcterms:modified xsi:type="dcterms:W3CDTF">2019-08-10T06:01:47Z</dcterms:modified>
</cp:coreProperties>
</file>