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4182" r:id="rId1"/>
  </p:sldMasterIdLst>
  <p:notesMasterIdLst>
    <p:notesMasterId r:id="rId12"/>
  </p:notesMasterIdLst>
  <p:sldIdLst>
    <p:sldId id="258" r:id="rId2"/>
    <p:sldId id="309" r:id="rId3"/>
    <p:sldId id="318" r:id="rId4"/>
    <p:sldId id="325" r:id="rId5"/>
    <p:sldId id="326" r:id="rId6"/>
    <p:sldId id="327" r:id="rId7"/>
    <p:sldId id="328" r:id="rId8"/>
    <p:sldId id="329" r:id="rId9"/>
    <p:sldId id="330" r:id="rId10"/>
    <p:sldId id="331" r:id="rId11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272" autoAdjust="0"/>
    <p:restoredTop sz="94663"/>
  </p:normalViewPr>
  <p:slideViewPr>
    <p:cSldViewPr snapToGrid="0" snapToObjects="1">
      <p:cViewPr varScale="1">
        <p:scale>
          <a:sx n="57" d="100"/>
          <a:sy n="57" d="100"/>
        </p:scale>
        <p:origin x="463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542" cy="341064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1"/>
            <a:ext cx="4301542" cy="341064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r">
              <a:defRPr sz="1200"/>
            </a:lvl1pPr>
          </a:lstStyle>
          <a:p>
            <a:fld id="{4F2E0DAD-ECA9-4FB1-A188-FD97FF4B103C}" type="datetimeFigureOut">
              <a:rPr lang="LID4096" smtClean="0"/>
              <a:t>12/21/2019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50900"/>
            <a:ext cx="3055938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5" tIns="45747" rIns="91495" bIns="45747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4"/>
            <a:ext cx="7941310" cy="2676585"/>
          </a:xfrm>
          <a:prstGeom prst="rect">
            <a:avLst/>
          </a:prstGeom>
        </p:spPr>
        <p:txBody>
          <a:bodyPr vert="horz" lIns="91495" tIns="45747" rIns="91495" bIns="4574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6"/>
            <a:ext cx="4301542" cy="341063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456616"/>
            <a:ext cx="4301542" cy="341063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r">
              <a:defRPr sz="1200"/>
            </a:lvl1pPr>
          </a:lstStyle>
          <a:p>
            <a:fld id="{35B88A1C-E9E0-419E-AF96-14A6D86EAA0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412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0409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66163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84040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39124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7426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46586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26253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59562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43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  <a:alpha val="56000"/>
            </a:schemeClr>
          </a:solidFill>
        </p:spPr>
        <p:txBody>
          <a:bodyPr anchor="ctr"/>
          <a:lstStyle>
            <a:lvl1pPr marL="102870" indent="-285750" algn="r" rtl="1" fontAlgn="t">
              <a:buClr>
                <a:schemeClr val="accent5"/>
              </a:buClr>
              <a:buSzPct val="90000"/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  <a:lvl2pPr marL="7429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2pPr>
            <a:lvl3pPr marL="12001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3pPr>
            <a:lvl4pPr marL="15430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4pPr>
            <a:lvl5pPr marL="20002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108F4CF8-CD35-E447-9681-D7491438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4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33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219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4" r:id="rId1"/>
    <p:sldLayoutId id="214748418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70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כ"ב - מגיבים לסטיות מהאמת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עצוב איך אנשים שמכירים את אלוהים ורצונו המושלם בוחרים במודע לחיות בניגוד לרצונו... </a:t>
            </a:r>
          </a:p>
          <a:p>
            <a:pPr marL="625475" indent="-625475">
              <a:spcBef>
                <a:spcPts val="600"/>
              </a:spcBef>
              <a:buSzPct val="80000"/>
            </a:pP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שיעור חשוב עבורנו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כגוף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וקהילה שרוצה לגדול צמוד לדבר ה' ורצונו.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שיעור חשוב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באופן אישי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: לבחון כל דבר,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ולשרת אנשים לא מושלמים (כמונו) עם לב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מלא אמת וחסד. </a:t>
            </a:r>
          </a:p>
        </p:txBody>
      </p:sp>
    </p:spTree>
    <p:extLst>
      <p:ext uri="{BB962C8B-B14F-4D97-AF65-F5344CB8AC3E}">
        <p14:creationId xmlns:p14="http://schemas.microsoft.com/office/powerpoint/2010/main" val="238929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כ"ב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העניינים מתקדמים - וגם הבעיות...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עד כמה אנחנו מסוגלים לסבך דברים כשאנחנו בוחרים שלא ללכת לפי דבר ה'... </a:t>
            </a:r>
          </a:p>
          <a:p>
            <a:pPr marL="625475" indent="-625475">
              <a:spcBef>
                <a:spcPts val="24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ראובן, גד וחצי המנשה.    - במדבר ל"ב 1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מה אפשר ללמוד מתגובתם והתנהגותם של שאר שבטי ישראל?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דברים י"ג 13-18</a:t>
            </a:r>
          </a:p>
        </p:txBody>
      </p:sp>
    </p:spTree>
    <p:extLst>
      <p:ext uri="{BB962C8B-B14F-4D97-AF65-F5344CB8AC3E}">
        <p14:creationId xmlns:p14="http://schemas.microsoft.com/office/powerpoint/2010/main" val="227255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כ"ב - מגיבים לסטיות מהאמת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האמת חייבת להיות חדה וברורה!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טימותיאוס ב' ב' 15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מבט מתמיד לעבר "הפלס" -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דבר ה'!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465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כ"ב - מגיבים לסטיות מהאמת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יש דברים ששווה וצריך להילחם נגדם!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אין מקום לפשרות! 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פס' 12, 16: מָה הַ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מַּעַל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הַזֶּה אֲשֶׁר מְעַלְתֶּם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בֵּאלֹהֵי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יִשְׂרָאֵל? ... לִ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מְרָדְכֶם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הַיּוֹם בַּיהוָה.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המרד והמעל אינם נגד הקהילה, אלא האדון!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מה שנגד דבר ה' הוא נגד ה'!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הקהילה נקראת להגיב ולנקוט עמדה! </a:t>
            </a:r>
          </a:p>
        </p:txBody>
      </p:sp>
    </p:spTree>
    <p:extLst>
      <p:ext uri="{BB962C8B-B14F-4D97-AF65-F5344CB8AC3E}">
        <p14:creationId xmlns:p14="http://schemas.microsoft.com/office/powerpoint/2010/main" val="62704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כ"ב - מגיבים לסטיות מהאמת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יש דברים ששווה וצריך להילחם נגדם!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תורות השקר ומורי השקר הרבים ילכו ויתרבו.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טימותיאוס א' ד' 1-2,  טימותיאוס ב' ג' 13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תפקיד זקני הקהילה הוא גם להגן על הצאן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זו גם האחריות האישית של כל מאמין לבחון הכל מול דבר ה'!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תסלוניקים א' ה 21-22,  פטרוס ב' ב' 1-2</a:t>
            </a:r>
          </a:p>
        </p:txBody>
      </p:sp>
    </p:spTree>
    <p:extLst>
      <p:ext uri="{BB962C8B-B14F-4D97-AF65-F5344CB8AC3E}">
        <p14:creationId xmlns:p14="http://schemas.microsoft.com/office/powerpoint/2010/main" val="140092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כ"ב - מגיבים לסטיות מהאמת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אם יש בעיה או חשד, אז מבררים ובוחנים.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פס' 13-14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דברים י"ג 15: וְדָרַשְׁתָּ וְחָקַרְתָּ וְשָׁאַלְתָּ הֵיטֵב...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לפעול נכון, אבל גם בגישה הנכונה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טימותיאוס א' ה 1-2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חטא הרכילות 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הנורא וההרסני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קורינתים ב' י"ב 20</a:t>
            </a:r>
          </a:p>
        </p:txBody>
      </p:sp>
    </p:spTree>
    <p:extLst>
      <p:ext uri="{BB962C8B-B14F-4D97-AF65-F5344CB8AC3E}">
        <p14:creationId xmlns:p14="http://schemas.microsoft.com/office/powerpoint/2010/main" val="404480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כ"ב - מגיבים לסטיות מהאמת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יש דברים שלא נלחמים עליהם.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יש הבדל בין לימוד שקר ולימוד שונה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לימוד שקר פוגע בזהות וריבונות אלוהים ובטוהר בשורת החסד והישועה באמונה בישוע המשיח בלבד!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אל לנו להתעסק, לריב ולהיות אובססיביים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על דברים </a:t>
            </a:r>
            <a:r>
              <a:rPr lang="he-IL" sz="32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שוליים ושטויות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טיטוס ג' 9-11</a:t>
            </a:r>
          </a:p>
        </p:txBody>
      </p:sp>
    </p:spTree>
    <p:extLst>
      <p:ext uri="{BB962C8B-B14F-4D97-AF65-F5344CB8AC3E}">
        <p14:creationId xmlns:p14="http://schemas.microsoft.com/office/powerpoint/2010/main" val="58988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כ"ב - מגיבים לסטיות מהאמת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לא מפסיקים להזכיר את חסדו וסליחתו של ה' ולהזמין </a:t>
            </a:r>
            <a:r>
              <a:rPr lang="he-IL" sz="3200" b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לחזרה בתשובה.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פס' 19: ... עִבְרוּ לָכֶם אֶל אֶרֶץ אֲחֻזַּת יְהוָה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אֲשֶׁר שָׁכַן שָׁם מִשְׁכַּן יְהוָה, וְהֵאָחֲזוּ בְּתוֹכֵנוּ, וּבַיהוָה אַל תִּמְרֹדוּ וְאֹתָנוּ אַל תִּמְרֹדוּ...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מתי י"ח 15-17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גלטים ו' 1</a:t>
            </a:r>
          </a:p>
        </p:txBody>
      </p:sp>
    </p:spTree>
    <p:extLst>
      <p:ext uri="{BB962C8B-B14F-4D97-AF65-F5344CB8AC3E}">
        <p14:creationId xmlns:p14="http://schemas.microsoft.com/office/powerpoint/2010/main" val="12643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כ"ב - מגיבים לסטיות מהאמת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נכונות להקריב!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פס' 19: ... עִבְרוּ לָכֶם אֶל אֶרֶץ אֲחֻזַּת יְהוָה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אֲשֶׁר שָׁכַן שָׁם מִשְׁכַּן יְהוָה, וְ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הֵאָחֲזוּ בְּתוֹכֵנוּ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...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רבים מוכנים לתת - מעטים מוכנים להקריב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קהילת האדון נשמרת ונבנית רק כאשר מקריבים!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144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יהושע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7174</TotalTime>
  <Words>464</Words>
  <Application>Microsoft Office PowerPoint</Application>
  <PresentationFormat>On-screen Show (4:3)</PresentationFormat>
  <Paragraphs>62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.Apple Color Emoji UI</vt:lpstr>
      <vt:lpstr>Arial</vt:lpstr>
      <vt:lpstr>Arial Black</vt:lpstr>
      <vt:lpstr>Calibri</vt:lpstr>
      <vt:lpstr>Mesh</vt:lpstr>
      <vt:lpstr>PowerPoint Presentation</vt:lpstr>
      <vt:lpstr>יהושע כ"ב</vt:lpstr>
      <vt:lpstr>יהושע כ"ב - מגיבים לסטיות מהאמת </vt:lpstr>
      <vt:lpstr>יהושע כ"ב - מגיבים לסטיות מהאמת </vt:lpstr>
      <vt:lpstr>יהושע כ"ב - מגיבים לסטיות מהאמת </vt:lpstr>
      <vt:lpstr>יהושע כ"ב - מגיבים לסטיות מהאמת </vt:lpstr>
      <vt:lpstr>יהושע כ"ב - מגיבים לסטיות מהאמת </vt:lpstr>
      <vt:lpstr>יהושע כ"ב - מגיבים לסטיות מהאמת </vt:lpstr>
      <vt:lpstr>יהושע כ"ב - מגיבים לסטיות מהאמת </vt:lpstr>
      <vt:lpstr>יהושע כ"ב - מגיבים לסטיות מהאמת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Litle</dc:creator>
  <cp:lastModifiedBy>Shmuel Aweida</cp:lastModifiedBy>
  <cp:revision>281</cp:revision>
  <cp:lastPrinted>2019-12-21T06:52:04Z</cp:lastPrinted>
  <dcterms:created xsi:type="dcterms:W3CDTF">2019-05-02T13:10:19Z</dcterms:created>
  <dcterms:modified xsi:type="dcterms:W3CDTF">2019-12-21T07:48:10Z</dcterms:modified>
</cp:coreProperties>
</file>