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1"/>
  </p:sldMasterIdLst>
  <p:notesMasterIdLst>
    <p:notesMasterId r:id="rId9"/>
  </p:notesMasterIdLst>
  <p:sldIdLst>
    <p:sldId id="318" r:id="rId2"/>
    <p:sldId id="323" r:id="rId3"/>
    <p:sldId id="324" r:id="rId4"/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כ"ה/ניסן/תש"ף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971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936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7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7502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253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30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B7917B-C1BC-4A37-928A-038726CE79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05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9079-94DC-4703-ABF8-52C8F4C91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40715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0B67-B8A7-451C-B4C4-7BADE4DF4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6234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6070-3A50-4CDD-8D06-970C284FA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9217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247B-03E9-4A6F-984D-7E2338CA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3500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14BD-DAC8-423D-8BFC-2B17030C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2004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5558-79E6-48D1-8A6F-3DC4954E9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49881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9D1D-42D0-4202-8308-720FB8C1E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6890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3B81-AA94-49B7-A8A9-E1421A55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835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7E69-55B1-4836-8A1C-0DC947E6C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7523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ABB15-9AB1-4C74-8F0B-897519E6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728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8D58-23E8-478E-A777-068CA353D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983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000"/>
                    </a14:imgEffect>
                    <a14:imgEffect>
                      <a14:brightnessContrast bright="-6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D4AC6D-AAB2-4B51-B521-F2E6DE56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חג החירות?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1578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מהי חירות?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אִם תַּעַמְדוּ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בִּדְבָרִי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תַּלְמִידַי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אַתֶּם בֶּאֱמֶת;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וְתֵדְעוּ אֶת הָאֱמֶת וְ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הָאֱמֶת תְּשַׁחְרֵר אֶתְכֶם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(יוחנן ח' 31-32)</a:t>
            </a:r>
          </a:p>
          <a:p>
            <a:pPr marL="0" marR="0" lvl="0" indent="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ts val="43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מה השתנה בחג הפסח האחרון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</a:b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בחייו של ישוע המשיח?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</a:b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avid" panose="020E0502060401010101" pitchFamily="34" charset="-79"/>
              <a:ea typeface="+mn-ea"/>
              <a:cs typeface="Arial"/>
            </a:endParaRPr>
          </a:p>
          <a:p>
            <a:pPr marL="0" marR="0" lvl="0" indent="0" algn="ct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ישוע קם מהמתים!</a:t>
            </a: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555772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תחיית המשיח כמובטח - הכל או כלום!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(קורינתים א' ט"ו)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18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וְאִם הַמָּשִׁיחַ לֹא קָם, הַכְרָזָתֵנוּ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הֶבֶל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וְגַם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אֱמוּנַתְכֶם הֶבֶל. 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(פס' 14)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18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וְאִם הַמָּשִׁיחַ לֹא קָם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לִתְחִיָּה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לַשָּׁוְא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אֱמוּנַתְכֶם וַעֲדַיִן שְׁרוּיִים אַתֶּם בַּחֲטָאֵיכֶם.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(פס' 17)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18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תחיית המשיח משחררת!</a:t>
            </a:r>
            <a:endParaRPr kumimoji="0" lang="he-IL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avid" panose="020E0502060401010101" pitchFamily="34" charset="-79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16479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9567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חיינו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האמונה בישוע היא לא דת, לא אידאולוגיה או דרך חיים חדשה, לא תוכנית לשיפור החיים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אלא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חיים חדשים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עַל כֵּן מִי שֶׁנִּמְצָא בַּמָּשִׁיחַ הוּא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בְּרִיאָה חֲדָשָׁה! 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(קורינתים ב' ה 17)</a:t>
            </a:r>
            <a:endParaRPr kumimoji="0" lang="he-IL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נִקְבַּרְנוּ אִתּוֹ בַּטְּבִילָה לַמָּוֶת כְּדֵי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שֶׁנִּתְהַלֵּךְ גַּם אֲנַחְנוּ בְּחַיִּים חֲדָשִׁים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כְּשֵׁם שֶׁהַמָּשִׁיחַ הוּקַם מִן הַמֵּתִים עַל-יְדֵי כְּבוֹדוֹ שֶׁל הָאָב; שֶׁכֵּן אִם הִתְאַחַדְנוּ אִתּוֹ בְּמָוֶת דּוֹמֶה לְמוֹתוֹ, כָּךְ גַּם נִתְאַחֵד אִתּוֹ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בִּתְחִיָּתו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ֹ. 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(רומים ו' 4-5)</a:t>
            </a:r>
          </a:p>
        </p:txBody>
      </p:sp>
    </p:spTree>
    <p:extLst>
      <p:ext uri="{BB962C8B-B14F-4D97-AF65-F5344CB8AC3E}">
        <p14:creationId xmlns:p14="http://schemas.microsoft.com/office/powerpoint/2010/main" val="87015506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0719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חיינו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האמונה בישוע היא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חיים חדשים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ישוע המשיח החי שהושיענו מעבדות ביד חזקה וזרוע נטויה לא אמר לנו לקחת את עצמנו בידינו החלשות, אלא להימצא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ולהישאר בידיו החזקות!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אַךְ הוּא אָמַר לִי: "דַּי לְךָ חַסְדִּי, כִּי בַּחֻלְשָׁה תֻּשְׁלַם גְּבוּרָתִי." עַל כֵּן בְּשִׂמְחָה רַבָּה אֶתְגָּאֶה בְּחֻלְשׁוֹתַי, כְּדֵי שֶׁתִּשְׁרֶה עָלַי גְּבוּרַת הַמָּשִׁיחַ.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</a:t>
            </a:r>
            <a:r>
              <a:rPr kumimoji="0" lang="he-IL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קור"ב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י"ב 9)</a:t>
            </a:r>
          </a:p>
        </p:txBody>
      </p:sp>
    </p:spTree>
    <p:extLst>
      <p:ext uri="{BB962C8B-B14F-4D97-AF65-F5344CB8AC3E}">
        <p14:creationId xmlns:p14="http://schemas.microsoft.com/office/powerpoint/2010/main" val="373173536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48410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חיינו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לה' אין בעיה עם חולשה וחוסר-האונים, אלא עם גאווה והאשליה של כוח. 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וְיָאִיר עֵינֵי לְבַבְכֶם לָדַעַת מַהִי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הַתִּקְוָה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הַצְּפוּנָה בִּקְרִיאָתוֹ, מָה עֲתִירַת כָּבוֹד נַחֲלָתוֹ בְּקֶרֶב הַקְּדוֹשִׁים,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וּמַה נַּעֲלָה גְּדֻלַּת גְּבוּרָתוֹ הַשּׁוֹפַעַת עָלֵינוּ, הַמַּאֲמִינִים,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כְּמִדַּת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פֹּעַל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כֹּחו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ֹ הֶעָצוּם אֲשֶׁר פָּעַל בַּמָּשִׁיחַ בַּהֲקִימוֹ אוֹתוֹ מִבֵּין הַמֵּתִים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וּבְהוֹשִׁיבוֹ אוֹתוֹ לִימִינוֹ בַּשָּׁמַיִם.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(אפסים א' 18-20)</a:t>
            </a:r>
          </a:p>
        </p:txBody>
      </p:sp>
    </p:spTree>
    <p:extLst>
      <p:ext uri="{BB962C8B-B14F-4D97-AF65-F5344CB8AC3E}">
        <p14:creationId xmlns:p14="http://schemas.microsoft.com/office/powerpoint/2010/main" val="202683514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382000" cy="54027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663300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עתידנו הנצחי</a:t>
            </a:r>
          </a:p>
          <a:p>
            <a:pPr marL="285750" marR="0" lvl="0" indent="-285750" algn="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לב האדם צמא ל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ייעוד וחירות נצחיים!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בָּרוּךְ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הָאֱלֹהִים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אֲבִי אֲדוֹנֵנוּ יֵשׁוּעַ הַמָּשִׁיחַ אֲשֶׁר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בְּרֹב רַחֲמָיו הוֹלִיד אוֹתָנוּ מֵחָדָשׁ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לְ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תִקְוָה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חַיָּה </a:t>
            </a:r>
            <a:r>
              <a:rPr kumimoji="0" lang="he-IL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בִּתְחִיַּת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יֵשׁוּעַ הַמָּשִׁיחַ מִן הַמֵּתִים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לְנַחֲלָה אֲשֶׁר לֹא תִּשָּׁחֵת, לֹא תִּטָּמֵא וְלֹא תִּבֹּל, הַצְּפוּנָה לָכֶם בַּשָּׁמַיִם.  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(פטרוס א' א' 3-4)</a:t>
            </a:r>
          </a:p>
          <a:p>
            <a:pPr marL="285750" marR="0" lvl="0" indent="-285750" algn="r" defTabSz="914400" rtl="1" eaLnBrk="0" fontAlgn="base" latinLnBrk="0" hangingPunct="0">
              <a:lnSpc>
                <a:spcPts val="3800"/>
              </a:lnSpc>
              <a:spcBef>
                <a:spcPts val="900"/>
              </a:spcBef>
              <a:spcAft>
                <a:spcPct val="0"/>
              </a:spcAft>
              <a:buClr>
                <a:srgbClr val="FFCC66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אָמֵן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אָמֵן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אֲנִי אוֹמֵר לָכֶם, הַשּׁוֹמֵע אֶת דְּבָרִי וּמַאֲמִין לְשׁוֹלְחִי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יֵשׁ לוֹ חַיֵּי עוֹלָם וְאֵינוֹ בָּא בְּמִשְׁפָּט כִּי אִם עָבַר מִמָּוֶת לְחַיִּים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(יוחנן ה 24)</a:t>
            </a:r>
          </a:p>
        </p:txBody>
      </p:sp>
    </p:spTree>
    <p:extLst>
      <p:ext uri="{BB962C8B-B14F-4D97-AF65-F5344CB8AC3E}">
        <p14:creationId xmlns:p14="http://schemas.microsoft.com/office/powerpoint/2010/main" val="86982848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0010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מה נשתנה בזכות תחיית המשיח?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90191"/>
            <a:ext cx="838200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חיינו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התחייה שינתה וביססה את עתידנו הנצחי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24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אִם תַּעַמְדוּ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בִּדְבָרִי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,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תַּלְמִידַי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אַתֶּם בֶּאֱמֶת;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וְתֵדְעוּ אֶת הָאֱמֶת וְ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הָאֱמֶת תְּשַׁחְרֵר אֶתְכֶם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</a:b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(יוחנן ח' 31-32)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12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אָמֵן </a:t>
            </a:r>
            <a:r>
              <a:rPr kumimoji="0" lang="he-IL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אָמֵן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אֲנִי אוֹמֵר לָכֶם, הַשּׁוֹמֵע אֶת דְּבָרִי וּמַאֲמִין לְשׁוֹלְחִי </a:t>
            </a: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יֵשׁ לוֹ חַיֵּי עוֹלָם וְאֵינוֹ בָּא בְּמִשְׁפָּט כִּי אִם עָבַר מִמָּוֶת לְחַיִּים</a:t>
            </a:r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</a:t>
            </a: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(יוחנן ה 24)</a:t>
            </a:r>
          </a:p>
          <a:p>
            <a:pPr marL="0" marR="0" lvl="0" indent="0" algn="ctr" defTabSz="914400" rtl="1" eaLnBrk="0" fontAlgn="base" latinLnBrk="0" hangingPunct="0">
              <a:lnSpc>
                <a:spcPts val="4000"/>
              </a:lnSpc>
              <a:spcBef>
                <a:spcPts val="24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מה זה משנה לך</a:t>
            </a:r>
            <a:r>
              <a:rPr kumimoji="0" lang="he-IL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 </a:t>
            </a: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n-ea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180702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520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23</cp:revision>
  <dcterms:created xsi:type="dcterms:W3CDTF">2009-03-24T21:37:51Z</dcterms:created>
  <dcterms:modified xsi:type="dcterms:W3CDTF">2020-04-19T16:31:05Z</dcterms:modified>
</cp:coreProperties>
</file>