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9"/>
  </p:notesMasterIdLst>
  <p:sldIdLst>
    <p:sldId id="258" r:id="rId2"/>
    <p:sldId id="309" r:id="rId3"/>
    <p:sldId id="313" r:id="rId4"/>
    <p:sldId id="317" r:id="rId5"/>
    <p:sldId id="312" r:id="rId6"/>
    <p:sldId id="318" r:id="rId7"/>
    <p:sldId id="314" r:id="rId8"/>
  </p:sldIdLst>
  <p:sldSz cx="9144000" cy="6858000" type="screen4x3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72" autoAdjust="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130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11/30/2019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7"/>
            <a:ext cx="5430520" cy="39073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70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70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909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944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28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445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409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841" y="-35502"/>
            <a:ext cx="3987199" cy="3202908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כ'</a:t>
            </a:r>
            <a:b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ערי מקלט...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4EC07C-C42C-4D3D-BB40-D4BF90BBF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960" y="272055"/>
            <a:ext cx="3815039" cy="6313890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ED961E-C29D-43F2-95D7-C82287082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077" y="3709944"/>
            <a:ext cx="268419" cy="434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EAB52-BFAD-4620-8A1F-58D41256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93" y="4368035"/>
            <a:ext cx="268419" cy="4342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F9611-514A-41DA-9457-4463FCE43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64" y="2651803"/>
            <a:ext cx="268419" cy="4342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20D843-F4FB-4438-B160-072816A62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40" y="418191"/>
            <a:ext cx="268419" cy="4342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8C3E6F-FF71-471D-9CB6-50332FA1E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286" y="1287801"/>
            <a:ext cx="268419" cy="4342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12E87-377F-4070-9802-F871CE6B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123" y="2001310"/>
            <a:ext cx="268419" cy="4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שמות כ"א, 12-13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>
              <a:buNone/>
            </a:pPr>
            <a:r>
              <a:rPr lang="en-US" sz="4400" dirty="0">
                <a:effectLst/>
              </a:rPr>
              <a:t>12 </a:t>
            </a:r>
            <a:r>
              <a:rPr lang="he-IL" sz="4400" dirty="0">
                <a:effectLst/>
              </a:rPr>
              <a:t> מַכֵּה אִישׁ וָמֵת מוֹת יוּמָת</a:t>
            </a:r>
            <a:r>
              <a:rPr lang="en-US" sz="4400" dirty="0">
                <a:effectLst/>
              </a:rPr>
              <a:t>: </a:t>
            </a:r>
          </a:p>
          <a:p>
            <a:pPr marL="0" indent="0">
              <a:buNone/>
            </a:pPr>
            <a:r>
              <a:rPr lang="en-US" sz="4400" dirty="0">
                <a:effectLst/>
              </a:rPr>
              <a:t>13 </a:t>
            </a:r>
            <a:r>
              <a:rPr lang="he-IL" sz="4400" dirty="0">
                <a:effectLst/>
              </a:rPr>
              <a:t> וַאֲשֶׁר לֹא צָדָה </a:t>
            </a:r>
            <a:r>
              <a:rPr lang="he-IL" sz="4400" dirty="0" err="1">
                <a:effectLst/>
              </a:rPr>
              <a:t>וְהָאֱלֹהִים</a:t>
            </a:r>
            <a:r>
              <a:rPr lang="he-IL" sz="4400" dirty="0">
                <a:effectLst/>
              </a:rPr>
              <a:t> אִנָּה לְיָדוֹ וְשַׂמְתִּי לְךָ מָקוֹם אֲשֶׁר יָנוּס שָׁמָּה</a:t>
            </a:r>
            <a:r>
              <a:rPr lang="en-US" sz="4400" dirty="0"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75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במדבר ל"ה, 22-25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>
              <a:buNone/>
            </a:pPr>
            <a:r>
              <a:rPr lang="en-US" sz="3200" dirty="0">
                <a:effectLst/>
              </a:rPr>
              <a:t> 22 </a:t>
            </a:r>
            <a:r>
              <a:rPr lang="he-IL" sz="3200" dirty="0" err="1">
                <a:effectLst/>
              </a:rPr>
              <a:t>וְאִם־בְּפֶתַע</a:t>
            </a:r>
            <a:r>
              <a:rPr lang="he-IL" sz="3200" dirty="0">
                <a:effectLst/>
              </a:rPr>
              <a:t> </a:t>
            </a:r>
            <a:r>
              <a:rPr lang="he-IL" sz="3200" dirty="0" err="1">
                <a:effectLst/>
              </a:rPr>
              <a:t>בְּלֹא־אֵיבָה</a:t>
            </a:r>
            <a:r>
              <a:rPr lang="he-IL" sz="3200" dirty="0">
                <a:effectLst/>
              </a:rPr>
              <a:t> הֲדָפוֹ </a:t>
            </a:r>
            <a:r>
              <a:rPr lang="he-IL" sz="3200" dirty="0" err="1">
                <a:effectLst/>
              </a:rPr>
              <a:t>אוֹ־הִשְׁלִיך</a:t>
            </a:r>
            <a:r>
              <a:rPr lang="he-IL" sz="3200" dirty="0">
                <a:effectLst/>
              </a:rPr>
              <a:t>ְ עָלָיו כָּל־כְּלִי בְּלֹא צְדִיָּה</a:t>
            </a:r>
            <a:r>
              <a:rPr lang="en-US" sz="3200" dirty="0">
                <a:effectLst/>
              </a:rPr>
              <a:t>: 23 </a:t>
            </a:r>
            <a:r>
              <a:rPr lang="he-IL" sz="3200" dirty="0">
                <a:effectLst/>
              </a:rPr>
              <a:t>אוֹ </a:t>
            </a:r>
            <a:r>
              <a:rPr lang="he-IL" sz="3200" dirty="0" err="1">
                <a:effectLst/>
              </a:rPr>
              <a:t>בְכָל־אֶבֶן</a:t>
            </a:r>
            <a:r>
              <a:rPr lang="he-IL" sz="3200" dirty="0">
                <a:effectLst/>
              </a:rPr>
              <a:t> </a:t>
            </a:r>
            <a:r>
              <a:rPr lang="he-IL" sz="3200" dirty="0" err="1">
                <a:effectLst/>
              </a:rPr>
              <a:t>אֲשֶׁר־יָמוּת</a:t>
            </a:r>
            <a:r>
              <a:rPr lang="he-IL" sz="3200" dirty="0">
                <a:effectLst/>
              </a:rPr>
              <a:t> בָּהּ בְּלֹא רְאוֹת </a:t>
            </a:r>
            <a:r>
              <a:rPr lang="he-IL" sz="3200" dirty="0" err="1">
                <a:effectLst/>
              </a:rPr>
              <a:t>וַיַּפֵּל</a:t>
            </a:r>
            <a:r>
              <a:rPr lang="he-IL" sz="3200" dirty="0">
                <a:effectLst/>
              </a:rPr>
              <a:t> עָלָיו וַיָּמֹת וְהוּא </a:t>
            </a:r>
            <a:r>
              <a:rPr lang="he-IL" sz="3200" b="1" dirty="0" err="1">
                <a:effectLst/>
              </a:rPr>
              <a:t>לֹא־אוֹיֵב</a:t>
            </a:r>
            <a:r>
              <a:rPr lang="he-IL" sz="3200" b="1" dirty="0">
                <a:effectLst/>
              </a:rPr>
              <a:t> לוֹ וְלֹא מְבַקֵּשׁ רָעָתוֹ</a:t>
            </a:r>
            <a:r>
              <a:rPr lang="en-US" sz="3200" b="1" dirty="0">
                <a:effectLst/>
              </a:rPr>
              <a:t>:</a:t>
            </a:r>
            <a:endParaRPr lang="he-IL" sz="3200" b="1" dirty="0">
              <a:effectLst/>
            </a:endParaRPr>
          </a:p>
          <a:p>
            <a:pPr marL="0" indent="0">
              <a:buNone/>
            </a:pPr>
            <a:r>
              <a:rPr lang="en-US" sz="3200" b="1" dirty="0">
                <a:effectLst/>
              </a:rPr>
              <a:t> 24</a:t>
            </a:r>
            <a:r>
              <a:rPr lang="en-US" sz="3200" dirty="0">
                <a:effectLst/>
              </a:rPr>
              <a:t> </a:t>
            </a:r>
            <a:r>
              <a:rPr lang="he-IL" sz="3200" dirty="0">
                <a:effectLst/>
              </a:rPr>
              <a:t>וְשָׁפְטוּ הָעֵדָה בֵּין הַמַּכֶּה וּבֵין גֹּאֵל הַדָּם עַל הַמִּשְׁפָּטִים הָאֵלֶּה</a:t>
            </a:r>
            <a:r>
              <a:rPr lang="en-US" sz="3200" dirty="0">
                <a:effectLst/>
              </a:rPr>
              <a:t>: 25 </a:t>
            </a:r>
            <a:r>
              <a:rPr lang="he-IL" sz="3200" b="1" dirty="0">
                <a:effectLst/>
              </a:rPr>
              <a:t>וְהִצִּילוּ הָעֵדָה </a:t>
            </a:r>
            <a:r>
              <a:rPr lang="he-IL" sz="3200" b="1" dirty="0" err="1">
                <a:effectLst/>
              </a:rPr>
              <a:t>אֶת־הָרֹצֵח</a:t>
            </a:r>
            <a:r>
              <a:rPr lang="he-IL" sz="3200" b="1" dirty="0">
                <a:effectLst/>
              </a:rPr>
              <a:t>ַ מִיַּד גֹּאֵל הַדָּם</a:t>
            </a:r>
            <a:r>
              <a:rPr lang="he-IL" sz="3200" dirty="0">
                <a:effectLst/>
              </a:rPr>
              <a:t> וְהֵשִׁיבוּ אֹתוֹ הָעֵדָה </a:t>
            </a:r>
            <a:r>
              <a:rPr lang="he-IL" sz="3200" dirty="0" err="1">
                <a:effectLst/>
              </a:rPr>
              <a:t>אֶל־עִיר</a:t>
            </a:r>
            <a:r>
              <a:rPr lang="he-IL" sz="3200" dirty="0">
                <a:effectLst/>
              </a:rPr>
              <a:t> מִקְלָטוֹ </a:t>
            </a:r>
            <a:r>
              <a:rPr lang="he-IL" sz="3200" dirty="0" err="1">
                <a:effectLst/>
              </a:rPr>
              <a:t>אֲשֶׁר־נָס</a:t>
            </a:r>
            <a:r>
              <a:rPr lang="he-IL" sz="3200" dirty="0">
                <a:effectLst/>
              </a:rPr>
              <a:t> שָׁמָּה וְיָשַׁב בָּהּ </a:t>
            </a:r>
            <a:r>
              <a:rPr lang="he-IL" sz="3200" dirty="0" err="1">
                <a:effectLst/>
              </a:rPr>
              <a:t>עַד־מוֹת</a:t>
            </a:r>
            <a:r>
              <a:rPr lang="he-IL" sz="3200" dirty="0">
                <a:effectLst/>
              </a:rPr>
              <a:t> הַכֹּהֵן הַגָּדֹל </a:t>
            </a:r>
            <a:r>
              <a:rPr lang="he-IL" sz="3200" dirty="0" err="1">
                <a:effectLst/>
              </a:rPr>
              <a:t>אֲשֶׁר־מָשַׁח</a:t>
            </a:r>
            <a:r>
              <a:rPr lang="he-IL" sz="3200" dirty="0">
                <a:effectLst/>
              </a:rPr>
              <a:t> אֹתוֹ בְּשֶׁמֶן הַקֹּדֶשׁ</a:t>
            </a:r>
            <a:r>
              <a:rPr lang="en-US" sz="3200" dirty="0"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120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0FC00-4EF4-47F1-8AF4-0277F260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63" y="258957"/>
            <a:ext cx="6386113" cy="57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60765-3B0E-4A19-A184-C12E5E67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35" y="1390407"/>
            <a:ext cx="6302286" cy="630990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A5BA909-5134-4EE3-9218-9CC530B3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C17B03-B7BF-4475-B40C-7748E52E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90644" y="2524472"/>
            <a:ext cx="7034187" cy="40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ישוע – הכהן הגדול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285750"/>
            <a:r>
              <a:rPr lang="he-IL" sz="3600" dirty="0">
                <a:effectLst/>
              </a:rPr>
              <a:t> לְמַעַן יִהְיֶה </a:t>
            </a:r>
            <a:r>
              <a:rPr lang="he-IL" sz="3600" b="1" dirty="0">
                <a:effectLst/>
              </a:rPr>
              <a:t>כֹּהֵן גָּדוֹל </a:t>
            </a:r>
            <a:r>
              <a:rPr lang="he-IL" sz="3600" dirty="0">
                <a:effectLst/>
              </a:rPr>
              <a:t>רַחֲמָן וְנֶאֱמָן </a:t>
            </a:r>
            <a:r>
              <a:rPr lang="he-IL" sz="3600" dirty="0" err="1">
                <a:effectLst/>
              </a:rPr>
              <a:t>בְּעִנְיְנֵי</a:t>
            </a:r>
            <a:r>
              <a:rPr lang="he-IL" sz="3600" dirty="0">
                <a:effectLst/>
              </a:rPr>
              <a:t> </a:t>
            </a:r>
            <a:r>
              <a:rPr lang="he-IL" sz="3600" dirty="0" err="1">
                <a:effectLst/>
              </a:rPr>
              <a:t>אֱלֹהִים</a:t>
            </a:r>
            <a:r>
              <a:rPr lang="he-IL" sz="3600" dirty="0">
                <a:effectLst/>
              </a:rPr>
              <a:t> לְכַפֵּר עַל חֲטָאֵי הָעָם</a:t>
            </a:r>
            <a:r>
              <a:rPr lang="en-US" sz="3600" dirty="0">
                <a:effectLst/>
              </a:rPr>
              <a:t> </a:t>
            </a:r>
            <a:br>
              <a:rPr lang="en-US" sz="3600" dirty="0">
                <a:effectLst/>
              </a:rPr>
            </a:br>
            <a:r>
              <a:rPr lang="he-IL" sz="3600" dirty="0">
                <a:effectLst/>
              </a:rPr>
              <a:t> (אל עברים ב, 17)</a:t>
            </a:r>
          </a:p>
          <a:p>
            <a:pPr marL="285750"/>
            <a:r>
              <a:rPr lang="he-IL" sz="3600" dirty="0">
                <a:effectLst/>
              </a:rPr>
              <a:t> וְכֵיוָן שֶׁיֵּשׁ לָנוּ </a:t>
            </a:r>
            <a:r>
              <a:rPr lang="he-IL" sz="3600" b="1" dirty="0">
                <a:effectLst/>
              </a:rPr>
              <a:t>כֹּהֵן גָּדוֹל </a:t>
            </a:r>
            <a:r>
              <a:rPr lang="he-IL" sz="3600" dirty="0">
                <a:effectLst/>
              </a:rPr>
              <a:t>עֶלְיוֹן אֲשֶׁר עָבַר דֶּרֶךְ הַשָּׁמַיִם, הֲלֹא הוּא יֵשׁוּעַ </a:t>
            </a:r>
            <a:r>
              <a:rPr lang="he-IL" sz="3600" dirty="0" err="1">
                <a:effectLst/>
              </a:rPr>
              <a:t>בֶּן־הָאֱלֹהִים</a:t>
            </a:r>
            <a:r>
              <a:rPr lang="he-IL" sz="3600" dirty="0">
                <a:effectLst/>
              </a:rPr>
              <a:t>, נַחֲזִיקָה בְּהַכְרָזַת אֱמוּנָתֵנוּ </a:t>
            </a:r>
            <a:br>
              <a:rPr lang="en-US" sz="3600" dirty="0">
                <a:effectLst/>
              </a:rPr>
            </a:br>
            <a:r>
              <a:rPr lang="he-IL" sz="3600" dirty="0">
                <a:effectLst/>
              </a:rPr>
              <a:t>(אל עברים ד, 14)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059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עד מות הכהן הגדול...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60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הפושע לא יכול לצאת מהעיר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 מותו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של הכהן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המוות של הכהן מתחיל תקופה | עידן חדש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– הוא הכהן הגדול (אל עבר ב' 17, ד 14)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מוות של ישוע שיחרר אותנו מעבדות לחירות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נתן לך המוות של ישוע? </a:t>
            </a:r>
          </a:p>
        </p:txBody>
      </p:sp>
    </p:spTree>
    <p:extLst>
      <p:ext uri="{BB962C8B-B14F-4D97-AF65-F5344CB8AC3E}">
        <p14:creationId xmlns:p14="http://schemas.microsoft.com/office/powerpoint/2010/main" val="22966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7443</TotalTime>
  <Words>240</Words>
  <Application>Microsoft Office PowerPoint</Application>
  <PresentationFormat>On-screen Show (4:3)</PresentationFormat>
  <Paragraphs>23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כ'  ערי מקלט...</vt:lpstr>
      <vt:lpstr>שמות כ"א, 12-13</vt:lpstr>
      <vt:lpstr> במדבר ל"ה, 22-25</vt:lpstr>
      <vt:lpstr>PowerPoint Presentation</vt:lpstr>
      <vt:lpstr>ישוע – הכהן הגדול</vt:lpstr>
      <vt:lpstr>עד מות הכהן הגדול...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257</cp:revision>
  <cp:lastPrinted>2019-11-22T18:56:44Z</cp:lastPrinted>
  <dcterms:created xsi:type="dcterms:W3CDTF">2019-05-02T13:10:19Z</dcterms:created>
  <dcterms:modified xsi:type="dcterms:W3CDTF">2019-11-29T23:39:51Z</dcterms:modified>
</cp:coreProperties>
</file>