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6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788150" cy="9923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0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1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527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517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78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48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914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181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3548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5840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082313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8202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4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E9A8-79CB-4451-96F3-2B5A761012E0}" type="datetimeFigureOut">
              <a:rPr lang="LID4096" smtClean="0"/>
              <a:t>09/14/2019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58CEAC-CFEE-4AD5-9456-DA08B79041E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60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1800"/>
              </a:spcBef>
            </a:pPr>
            <a:r>
              <a:rPr lang="he-IL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rmAutofit/>
          </a:bodyPr>
          <a:lstStyle/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דברים טובים קורים כשישוע נמצא בבית!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"מֵעוֹלָם לֹא רָאִינוּ כַּדָּבָר הַזֶּה!"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שעושה את הבית שונה זו הנוכחות של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נכון לגבי הבית הפרטי - נכון לגבי בית הקהילה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כִּי בְּמָקוֹם אֲשֶׁר שְׁנַיִם אוֹ שְׁלוֹשָׁה נֶאֱסָפִים לִשְׁמִי שָׁם אֲנִי בְּתוֹכָם. 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(מתי י"ח 20)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 אדון הבית שלך?</a:t>
            </a:r>
            <a:r>
              <a:rPr lang="he-IL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 אדון הקהילה שלנו?</a:t>
            </a:r>
          </a:p>
          <a:p>
            <a:pPr marL="0" indent="0" algn="ctr" rtl="1">
              <a:lnSpc>
                <a:spcPts val="3600"/>
              </a:lnSpc>
              <a:spcBef>
                <a:spcPts val="2400"/>
              </a:spcBef>
              <a:buNone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וְאִם רַע בְּעֵינֵיכֶם לַעֲבֹד אֶת יְהוָה, בַּחֲרוּ לָכֶם הַיּוֹם אֶת מִי תַעֲבֹדוּן: אִם אֶת אֱלֹהִים אֲשֶׁר עָבְדוּ אֲבוֹתֵיכֶם אֲשֶׁר מֵעֵבֶר הַנָּהָר וְאִם אֶת אֱלֹהֵי הָאֱמֹרִי אֲשֶׁר אַתֶּם יֹשְׁבִים בְּאַרְצָם...</a:t>
            </a:r>
          </a:p>
          <a:p>
            <a:pPr marL="0" indent="0" algn="ctr" rtl="1">
              <a:lnSpc>
                <a:spcPts val="3600"/>
              </a:lnSpc>
              <a:spcBef>
                <a:spcPts val="2400"/>
              </a:spcBef>
              <a:buNone/>
            </a:pPr>
            <a:r>
              <a:rPr lang="he-IL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וְאָנֹכִי וּבֵיתִי נַעֲבֹד אֶת יְהוָה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(יהושע כ"ד 15)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18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rmAutofit/>
          </a:bodyPr>
          <a:lstStyle/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מצפים שיקרה בבית שבו ישוע נמצא? </a:t>
            </a:r>
          </a:p>
          <a:p>
            <a:pPr lvl="1" algn="r" rtl="1">
              <a:lnSpc>
                <a:spcPts val="3000"/>
              </a:lnSpc>
              <a:spcBef>
                <a:spcPts val="6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שאנשים יפגשו את ישוע</a:t>
            </a:r>
          </a:p>
          <a:p>
            <a:pPr lvl="1" algn="r" rtl="1">
              <a:lnSpc>
                <a:spcPts val="3000"/>
              </a:lnSpc>
              <a:spcBef>
                <a:spcPts val="6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שחטאיהם ייסלחו</a:t>
            </a:r>
          </a:p>
          <a:p>
            <a:pPr lvl="1" algn="r" rtl="1">
              <a:lnSpc>
                <a:spcPts val="3000"/>
              </a:lnSpc>
              <a:spcBef>
                <a:spcPts val="6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שחייהם ישתנו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מה שנכון לגבי אותו בית בכפר נחום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נכון גם לגבי הבית שלך ו"בית אליהו"? 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אנשים באים לראות את ישוע!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כְּשֶׁנּוֹדַע כִּי הוּא בַּבַּיִת, נֶאֶסְפוּ רַבִּים עַד אֲשֶׁר לֹא הָיָה עוֹד מָקוֹם גַּם לִפְנֵי פֶּתַח הַבַּיִת...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(פס' 1-2)</a:t>
            </a:r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לא דוחה איש!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לֵב נִשְׁבָּר וְנִדְכֶּה אֱלֹהִים לֹא תִבְזֶה.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(מזמור נ"א 19)</a:t>
            </a:r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קָנֶה רָצוּץ לֹא יִשְׁבּוֹר וּפִשְׁתָּה כֵהָה לֹא </a:t>
            </a:r>
            <a:r>
              <a:rPr lang="he-IL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יְכַבֶּנָּה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לֶאֱמֶת יוֹצִיא מִשְׁפָּט.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(ישעיה מ"ב 3)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7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דבר אלוהים נשמע ונלמד!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וְהוּא דִּבֵּר אֲלֵיהֶם אֶת דְּבָרוֹ.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(פס' 2)</a:t>
            </a:r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הדבר העיקרי שישוע תמיד עשה זה ללמד!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כך שקדה הקהילה מימיה הראשונים.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היכן שישוע נמצא שוכן גם דבר ה' בשפע! </a:t>
            </a:r>
          </a:p>
          <a:p>
            <a:pPr lvl="1"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איך להיכנס למלכות השמיים?</a:t>
            </a:r>
          </a:p>
          <a:p>
            <a:pPr lvl="1" algn="r" rtl="1">
              <a:lnSpc>
                <a:spcPts val="3600"/>
              </a:lnSpc>
              <a:spcBef>
                <a:spcPts val="3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איך לחיות כאזרח מלכות השמיים?</a:t>
            </a:r>
          </a:p>
        </p:txBody>
      </p:sp>
    </p:spTree>
    <p:extLst>
      <p:ext uri="{BB962C8B-B14F-4D97-AF65-F5344CB8AC3E}">
        <p14:creationId xmlns:p14="http://schemas.microsoft.com/office/powerpoint/2010/main" val="22100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אליו אנשים מביאים את חבריהם!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בתינו (הפרטיים והקהילה) פתוחים להפרת השלווה, "הסדר הטוב", הנוחות וההרגלים שלנו?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אנחנו אוהבים יותר את הבית מאשר את אדון הבית ואת מי שזקוק לו? </a:t>
            </a:r>
          </a:p>
        </p:txBody>
      </p:sp>
    </p:spTree>
    <p:extLst>
      <p:ext uri="{BB962C8B-B14F-4D97-AF65-F5344CB8AC3E}">
        <p14:creationId xmlns:p14="http://schemas.microsoft.com/office/powerpoint/2010/main" val="9230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אנשים פוגשים את חסדו ואת </a:t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סליחתו של ישוע. </a:t>
            </a: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מהו הצורך המרכזי והעמוק ביותר של כל אדם? - שחטאיו ייסלחו! </a:t>
            </a: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מַדּוּעַ הוּא מְדַבֵּר כָּךְ? מְגַדֵּף הוּא. מִי יָכוֹל </a:t>
            </a:r>
            <a:r>
              <a:rPr lang="he-IL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לִסְלֹח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ַ עַל חֲטָאִים זוּלָתִי </a:t>
            </a:r>
            <a:r>
              <a:rPr lang="he-IL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הָאֱלֹהִים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לְבַדּוֹ?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(פס' 7)</a:t>
            </a:r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סליחתם של אנשים והסליחה לעצמך לא פותרות לך את הבעיה של החטא...  </a:t>
            </a:r>
            <a:r>
              <a:rPr lang="nb-N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(מז' נ"א)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אנשים פוגשים את חסדו ואת </a:t>
            </a:r>
            <a:b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סליחתו של ישוע. </a:t>
            </a: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נשאלת השאלה: מה יותר קל - לסלוח חטאים או להקים את המשותק? </a:t>
            </a: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לישוע לא עלה כלום כדי לרפא...</a:t>
            </a:r>
          </a:p>
          <a:p>
            <a:pPr algn="r" rtl="1">
              <a:lnSpc>
                <a:spcPts val="3500"/>
              </a:lnSpc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לישוע עלה הכל כדי לתת סליחת חטאים! </a:t>
            </a:r>
          </a:p>
        </p:txBody>
      </p:sp>
    </p:spTree>
    <p:extLst>
      <p:ext uri="{BB962C8B-B14F-4D97-AF65-F5344CB8AC3E}">
        <p14:creationId xmlns:p14="http://schemas.microsoft.com/office/powerpoint/2010/main" val="1979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0" indent="0" algn="r" rtl="1">
              <a:lnSpc>
                <a:spcPts val="3600"/>
              </a:lnSpc>
              <a:spcBef>
                <a:spcPts val="1200"/>
              </a:spcBef>
              <a:buNone/>
            </a:pPr>
            <a:r>
              <a:rPr lang="he-IL" sz="28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he-IL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חיי אנשים משתנים! 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הוּא קָם וּמִיָּד לָקַח אֶת הָאֲלוּנְקָה וְיָצָא לְעֵינֵי כֻּלָּם. </a:t>
            </a:r>
            <a:r>
              <a:rPr lang="he-I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(פס' 12)</a:t>
            </a:r>
            <a:endParaRPr lang="he-I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האם המטרה הבאה נמצאת לנגד עינינו: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שאנחנו ואחרים נצא שונים מאיך שנכנסנו?</a:t>
            </a:r>
          </a:p>
          <a:p>
            <a:pPr algn="r" rtl="1">
              <a:lnSpc>
                <a:spcPts val="3600"/>
              </a:lnSpc>
              <a:spcBef>
                <a:spcPts val="1200"/>
              </a:spcBef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יגרום למי שנכנס לביתך ולקהילתך לומר: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"מֵעוֹלָם לֹא רָאִינוּ כַּדָּבָר הַזֶּה!"?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6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C491-E627-4A25-A070-59B6F17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469900"/>
            <a:ext cx="6571343" cy="1383855"/>
          </a:xfrm>
        </p:spPr>
        <p:txBody>
          <a:bodyPr>
            <a:normAutofit/>
          </a:bodyPr>
          <a:lstStyle/>
          <a:p>
            <a:pPr algn="ctr" rtl="1">
              <a:lnSpc>
                <a:spcPts val="4500"/>
              </a:lnSpc>
              <a:spcBef>
                <a:spcPts val="3000"/>
              </a:spcBef>
            </a:pPr>
            <a:r>
              <a:rPr lang="he-IL" sz="3600" b="1" dirty="0">
                <a:solidFill>
                  <a:srgbClr val="A8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ישוע המשיח נמצא בבית</a:t>
            </a:r>
            <a:b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מרקוס ב' 1-12</a:t>
            </a:r>
            <a:endParaRPr lang="LID4096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ACB0-3EDC-4B62-B039-B9D62208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015733"/>
            <a:ext cx="7823199" cy="3940567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ts val="3600"/>
              </a:lnSpc>
              <a:spcBef>
                <a:spcPts val="1200"/>
              </a:spcBef>
              <a:buClr>
                <a:srgbClr val="A80000"/>
              </a:buClr>
              <a:buAutoNum type="arabicPeriod"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אנשים באים לראות את ישוע! </a:t>
            </a:r>
          </a:p>
          <a:p>
            <a:pPr marL="514350" indent="-514350" algn="r" rtl="1">
              <a:lnSpc>
                <a:spcPts val="3600"/>
              </a:lnSpc>
              <a:spcBef>
                <a:spcPts val="1200"/>
              </a:spcBef>
              <a:buClr>
                <a:srgbClr val="A80000"/>
              </a:buClr>
              <a:buAutoNum type="arabicPeriod"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דבר אלוהים נשמע ונלמד! </a:t>
            </a:r>
          </a:p>
          <a:p>
            <a:pPr marL="514350" indent="-514350" algn="r" rtl="1">
              <a:lnSpc>
                <a:spcPts val="3600"/>
              </a:lnSpc>
              <a:spcBef>
                <a:spcPts val="1200"/>
              </a:spcBef>
              <a:buClr>
                <a:srgbClr val="A80000"/>
              </a:buClr>
              <a:buAutoNum type="arabicPeriod"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אליו אנשים מביאים את חבריהם! </a:t>
            </a:r>
          </a:p>
          <a:p>
            <a:pPr marL="514350" indent="-514350" algn="r" rtl="1">
              <a:lnSpc>
                <a:spcPts val="3600"/>
              </a:lnSpc>
              <a:spcBef>
                <a:spcPts val="1200"/>
              </a:spcBef>
              <a:buClr>
                <a:srgbClr val="A80000"/>
              </a:buClr>
              <a:buAutoNum type="arabicPeriod"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אנשים פוגשים את חסדו ואת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סליחתו של ישוע! </a:t>
            </a:r>
          </a:p>
          <a:p>
            <a:pPr marL="514350" indent="-514350" algn="r" rtl="1">
              <a:lnSpc>
                <a:spcPts val="3600"/>
              </a:lnSpc>
              <a:spcBef>
                <a:spcPts val="1200"/>
              </a:spcBef>
              <a:buClr>
                <a:srgbClr val="A80000"/>
              </a:buClr>
              <a:buAutoNum type="arabicPeriod"/>
            </a:pPr>
            <a:r>
              <a:rPr lang="he-IL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מקום בו חיי אנשים משתנים! </a:t>
            </a:r>
            <a:endParaRPr lang="LID4096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4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362</TotalTime>
  <Words>376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Tahoma</vt:lpstr>
      <vt:lpstr>Gallery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  <vt:lpstr>ישוע המשיח נמצא בבית מרקוס ב' 1-12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23</cp:revision>
  <cp:lastPrinted>2019-09-14T06:39:53Z</cp:lastPrinted>
  <dcterms:created xsi:type="dcterms:W3CDTF">2019-09-09T08:14:43Z</dcterms:created>
  <dcterms:modified xsi:type="dcterms:W3CDTF">2019-09-14T06:39:56Z</dcterms:modified>
</cp:coreProperties>
</file>